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82" r:id="rId3"/>
    <p:sldId id="257" r:id="rId4"/>
    <p:sldId id="288" r:id="rId5"/>
    <p:sldId id="286" r:id="rId6"/>
    <p:sldId id="287" r:id="rId7"/>
    <p:sldId id="289" r:id="rId8"/>
    <p:sldId id="272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65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9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0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0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4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5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5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6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F19E-1763-47FF-8A83-20ADF26B1F72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A32592-13E3-4238-9BCB-87B78723B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9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arningapps.org/watch?v=pzxqcvpun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earningapps.org/watch?v=pv6kk6i4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learningapps.org/watch?v=p622vddtk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01c5b1bd2178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index.php?overview&amp;s=&amp;category=0&amp;tool=" TargetMode="External"/><Relationship Id="rId2" Type="http://schemas.openxmlformats.org/officeDocument/2006/relationships/hyperlink" Target="https://www.jigsawplane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1753" y="101600"/>
            <a:ext cx="7766936" cy="1251857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общеобразовательное учреждение школа-интернат для обучающихся с ограниченными возможностями здоровья имени Героя Советского Союза И.Е. Егорова городского округа Новокуйбышевск Самарской области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079" y="4905829"/>
            <a:ext cx="7558555" cy="190427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ГБОУ школы-интерната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Им. И. Е. Егорова</a:t>
            </a:r>
          </a:p>
          <a:p>
            <a:pPr algn="l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Зиновьева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Татьяна Юрьевна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1753" y="1581642"/>
            <a:ext cx="7766936" cy="2700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Мультимедийный дидактический комплекс для детей с тяжёлыми множественными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нарушениями развития 7-8 лет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 «Природному Окружающему миру»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1669144"/>
            <a:ext cx="8752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Особое место среди детей с ограниченными возможностями занимают обучающиеся с тяжелыми множественными нарушениями развития. Они представляют собой неоднородную группу с таким выраженным нарушением умственного развития, как умеренная, тяжелая, глубокая умственная отсталость. Специфические образовательные потребности детей данной категории вызывают необходимость специального подбора учебного и дидактического материала, позволяющего эффективно осуществлять процесс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21306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Планируемые результаты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8571"/>
            <a:ext cx="8596668" cy="4952792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Умение наблюдать и фиксировать природные компоненты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Усвоение первоначальных сведений о природном разнообразии растительного и животного мира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Установление причинно-следственных связей между температурой и сезонными изменениями в жизни растений и животных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Усвоить государственную символику и достопримечательности России.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/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342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Игра «Времена года»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8047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dirty="0">
                <a:hlinkClick r:id="rId2"/>
              </a:rPr>
              <a:t>https://learningapps.org/watch?v=pzxqcvpun24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37" y="4384675"/>
            <a:ext cx="1890865" cy="1795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2" y="1618047"/>
            <a:ext cx="1814286" cy="137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9" y="4384676"/>
            <a:ext cx="1721353" cy="16748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9" y="1553029"/>
            <a:ext cx="2024185" cy="15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Игра «Животные и их лакомства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35" y="1812795"/>
            <a:ext cx="9076266" cy="4228567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en-US" dirty="0">
                <a:hlinkClick r:id="rId2"/>
              </a:rPr>
              <a:t>https://learningapps.org/watch?v=pv6kk6i4524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12795"/>
            <a:ext cx="2521410" cy="1931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73" y="4374143"/>
            <a:ext cx="1756229" cy="1892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6" y="4614335"/>
            <a:ext cx="1950720" cy="1877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30" y="1811304"/>
            <a:ext cx="2409372" cy="17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839789"/>
            <a:ext cx="10696401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Игра «Огород»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en-US" dirty="0">
                <a:hlinkClick r:id="rId2"/>
              </a:rPr>
              <a:t>https://learningapps.org/watch?v=p622vddtk24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" y="1318760"/>
            <a:ext cx="2312595" cy="1975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4531357"/>
            <a:ext cx="3323771" cy="220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62" y="1216869"/>
            <a:ext cx="2525486" cy="2525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6" y="4238463"/>
            <a:ext cx="2500086" cy="25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37" y="5372289"/>
            <a:ext cx="282199" cy="282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Пазл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«Герб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184952" cy="3819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hlinkClick r:id="rId3"/>
              </a:rPr>
              <a:t>Мои </a:t>
            </a:r>
            <a:r>
              <a:rPr lang="ru-RU" dirty="0" err="1">
                <a:hlinkClick r:id="rId3"/>
              </a:rPr>
              <a:t>пазлы</a:t>
            </a:r>
            <a:r>
              <a:rPr lang="ru-RU" dirty="0">
                <a:hlinkClick r:id="rId3"/>
              </a:rPr>
              <a:t> | Герб России | Герб </a:t>
            </a:r>
            <a:r>
              <a:rPr lang="ru-RU" dirty="0" smtClean="0">
                <a:hlinkClick r:id="rId3"/>
              </a:rPr>
              <a:t>России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Первоначально </a:t>
            </a:r>
            <a:r>
              <a:rPr lang="ru-RU" sz="2400" dirty="0" err="1"/>
              <a:t>пазл</a:t>
            </a:r>
            <a:r>
              <a:rPr lang="ru-RU" sz="2400" dirty="0"/>
              <a:t> собран, </a:t>
            </a:r>
          </a:p>
          <a:p>
            <a:pPr marL="0" indent="0">
              <a:buNone/>
            </a:pPr>
            <a:r>
              <a:rPr lang="ru-RU" sz="2400" dirty="0" smtClean="0"/>
              <a:t>тем </a:t>
            </a:r>
            <a:r>
              <a:rPr lang="ru-RU" sz="2400" dirty="0"/>
              <a:t>самым показывая ребёнку</a:t>
            </a:r>
          </a:p>
          <a:p>
            <a:pPr marL="0" indent="0">
              <a:buNone/>
            </a:pPr>
            <a:r>
              <a:rPr lang="ru-RU" sz="2400" dirty="0" smtClean="0"/>
              <a:t>какой </a:t>
            </a:r>
            <a:r>
              <a:rPr lang="ru-RU" sz="2400" dirty="0"/>
              <a:t>результат должен быть в конце.</a:t>
            </a:r>
          </a:p>
          <a:p>
            <a:pPr marL="0" indent="0">
              <a:buNone/>
            </a:pPr>
            <a:r>
              <a:rPr lang="ru-RU" sz="2400" dirty="0"/>
              <a:t>Для начала игры нужно нажать иконку </a:t>
            </a:r>
            <a:r>
              <a:rPr lang="ru-RU" sz="2400" dirty="0" smtClean="0"/>
              <a:t>«обновить»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63" y="1741712"/>
            <a:ext cx="3606049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Используемые сайты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4000" dirty="0">
                <a:hlinkClick r:id="rId2"/>
              </a:rPr>
              <a:t>Jigsaw </a:t>
            </a:r>
            <a:r>
              <a:rPr lang="en-US" sz="4000" dirty="0" smtClean="0">
                <a:hlinkClick r:id="rId2"/>
              </a:rPr>
              <a:t>Planet</a:t>
            </a:r>
            <a:endParaRPr lang="ru-RU" sz="4000" dirty="0" smtClean="0"/>
          </a:p>
          <a:p>
            <a:pPr marL="1828800" lvl="4" indent="0">
              <a:buNone/>
            </a:pPr>
            <a:r>
              <a:rPr lang="ru-RU" sz="4000" dirty="0">
                <a:hlinkClick r:id="rId3"/>
              </a:rPr>
              <a:t>LearningApps.org - создание мультимедийных интерактивных упражнений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998" y="3186278"/>
            <a:ext cx="7293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1190</TotalTime>
  <Words>231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Аспект</vt:lpstr>
      <vt:lpstr>Государственное бюджетное общеобразовательное учреждение школа-интернат для обучающихся с ограниченными возможностями здоровья имени Героя Советского Союза И.Е. Егорова городского округа Новокуйбышевск Самарской области</vt:lpstr>
      <vt:lpstr>Презентация PowerPoint</vt:lpstr>
      <vt:lpstr>Планируемые результаты</vt:lpstr>
      <vt:lpstr>Игра «Времена года»</vt:lpstr>
      <vt:lpstr>Игра «Животные и их лакомства»</vt:lpstr>
      <vt:lpstr>Игра «Огород»</vt:lpstr>
      <vt:lpstr>Пазл «Герб России»</vt:lpstr>
      <vt:lpstr>Используемые сайты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96</cp:revision>
  <dcterms:created xsi:type="dcterms:W3CDTF">2021-05-26T17:37:40Z</dcterms:created>
  <dcterms:modified xsi:type="dcterms:W3CDTF">2024-11-22T12:39:44Z</dcterms:modified>
</cp:coreProperties>
</file>