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82" r:id="rId2"/>
    <p:sldId id="299" r:id="rId3"/>
    <p:sldId id="297" r:id="rId4"/>
    <p:sldId id="301" r:id="rId5"/>
    <p:sldId id="302" r:id="rId6"/>
    <p:sldId id="303" r:id="rId7"/>
    <p:sldId id="305" r:id="rId8"/>
    <p:sldId id="306" r:id="rId9"/>
    <p:sldId id="307" r:id="rId10"/>
    <p:sldId id="309" r:id="rId11"/>
    <p:sldId id="308" r:id="rId12"/>
    <p:sldId id="310" r:id="rId13"/>
    <p:sldId id="300" r:id="rId14"/>
    <p:sldId id="29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BBB5"/>
    <a:srgbClr val="F8F8F8"/>
    <a:srgbClr val="336600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2F5F-411E-4D25-9008-A6BD45A273B2}" type="datetimeFigureOut">
              <a:rPr lang="ru-RU" smtClean="0"/>
              <a:pPr/>
              <a:t>25.11.2024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4BCC-BA46-4225-917F-B7A28C82C1C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2F5F-411E-4D25-9008-A6BD45A273B2}" type="datetimeFigureOut">
              <a:rPr lang="ru-RU" smtClean="0"/>
              <a:pPr/>
              <a:t>25.11.2024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4BCC-BA46-4225-917F-B7A28C82C1C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2F5F-411E-4D25-9008-A6BD45A273B2}" type="datetimeFigureOut">
              <a:rPr lang="ru-RU" smtClean="0"/>
              <a:pPr/>
              <a:t>25.11.2024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4BCC-BA46-4225-917F-B7A28C82C1C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2F5F-411E-4D25-9008-A6BD45A273B2}" type="datetimeFigureOut">
              <a:rPr lang="ru-RU" smtClean="0"/>
              <a:pPr/>
              <a:t>25.11.2024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4BCC-BA46-4225-917F-B7A28C82C1C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2F5F-411E-4D25-9008-A6BD45A273B2}" type="datetimeFigureOut">
              <a:rPr lang="ru-RU" smtClean="0"/>
              <a:pPr/>
              <a:t>25.11.2024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4BCC-BA46-4225-917F-B7A28C82C1C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2F5F-411E-4D25-9008-A6BD45A273B2}" type="datetimeFigureOut">
              <a:rPr lang="ru-RU" smtClean="0"/>
              <a:pPr/>
              <a:t>25.11.2024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4BCC-BA46-4225-917F-B7A28C82C1C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2F5F-411E-4D25-9008-A6BD45A273B2}" type="datetimeFigureOut">
              <a:rPr lang="ru-RU" smtClean="0"/>
              <a:pPr/>
              <a:t>25.11.2024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4BCC-BA46-4225-917F-B7A28C82C1C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2F5F-411E-4D25-9008-A6BD45A273B2}" type="datetimeFigureOut">
              <a:rPr lang="ru-RU" smtClean="0"/>
              <a:pPr/>
              <a:t>25.11.2024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4BCC-BA46-4225-917F-B7A28C82C1C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2F5F-411E-4D25-9008-A6BD45A273B2}" type="datetimeFigureOut">
              <a:rPr lang="ru-RU" smtClean="0"/>
              <a:pPr/>
              <a:t>25.11.2024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4BCC-BA46-4225-917F-B7A28C82C1C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2F5F-411E-4D25-9008-A6BD45A273B2}" type="datetimeFigureOut">
              <a:rPr lang="ru-RU" smtClean="0"/>
              <a:pPr/>
              <a:t>25.11.2024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4BCC-BA46-4225-917F-B7A28C82C1C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2F5F-411E-4D25-9008-A6BD45A273B2}" type="datetimeFigureOut">
              <a:rPr lang="ru-RU" smtClean="0"/>
              <a:pPr/>
              <a:t>25.11.2024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4BCC-BA46-4225-917F-B7A28C82C1C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82F5F-411E-4D25-9008-A6BD45A273B2}" type="datetimeFigureOut">
              <a:rPr lang="ru-RU" smtClean="0"/>
              <a:pPr/>
              <a:t>25.11.2024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44BCC-BA46-4225-917F-B7A28C82C1C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13448" y="472514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spcBef>
                <a:spcPct val="20000"/>
              </a:spcBef>
            </a:pPr>
            <a:endParaRPr lang="ru-RU" b="1" dirty="0">
              <a:solidFill>
                <a:srgbClr val="00B0F0"/>
              </a:solidFill>
              <a:latin typeface="Calibri"/>
            </a:endParaRPr>
          </a:p>
        </p:txBody>
      </p:sp>
      <p:sp>
        <p:nvSpPr>
          <p:cNvPr id="4098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584410" y="5242403"/>
            <a:ext cx="2559590" cy="160043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Авторы составители: </a:t>
            </a:r>
          </a:p>
          <a:p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Губанова Елена Сергеевна</a:t>
            </a:r>
          </a:p>
          <a:p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Обиход Светлана Юрьевна</a:t>
            </a:r>
          </a:p>
          <a:p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Должность: воспитатели</a:t>
            </a:r>
          </a:p>
          <a:p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Место работы:  ГБОУ школа –</a:t>
            </a:r>
          </a:p>
          <a:p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 интернат им. И.Е. Егорова, </a:t>
            </a:r>
          </a:p>
          <a:p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г.о. Новокуйбышевск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1259632" y="764704"/>
            <a:ext cx="6480720" cy="1080120"/>
          </a:xfrm>
          <a:solidFill>
            <a:schemeClr val="accent3">
              <a:lumMod val="20000"/>
              <a:lumOff val="80000"/>
            </a:schemeClr>
          </a:solidFill>
          <a:effectLst/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72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7200" b="1" dirty="0" smtClean="0">
                <a:ln w="10541" cmpd="sng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</a:rPr>
              <a:t>ЗАБОТА О СЕБЕ</a:t>
            </a:r>
            <a:endParaRPr lang="ru-RU" sz="7200" b="1" dirty="0">
              <a:ln w="10541" cmpd="sng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31840" y="188640"/>
            <a:ext cx="1920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Вопрос №9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1484784"/>
            <a:ext cx="5184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Найди лишнее</a:t>
            </a:r>
          </a:p>
          <a:p>
            <a:endParaRPr lang="ru-RU" sz="2800" dirty="0"/>
          </a:p>
        </p:txBody>
      </p:sp>
      <p:sp>
        <p:nvSpPr>
          <p:cNvPr id="6" name="Управляющая кнопка: настраиваемая 5">
            <a:hlinkClick r:id="" action="ppaction://noaction" highlightClick="1"/>
          </p:cNvPr>
          <p:cNvSpPr/>
          <p:nvPr/>
        </p:nvSpPr>
        <p:spPr>
          <a:xfrm>
            <a:off x="683568" y="908720"/>
            <a:ext cx="7560840" cy="432048"/>
          </a:xfrm>
          <a:prstGeom prst="actionButtonBlank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Закаливание водой</a:t>
            </a:r>
            <a:endParaRPr lang="ru-RU" sz="2800" dirty="0"/>
          </a:p>
        </p:txBody>
      </p:sp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539552" y="4581128"/>
            <a:ext cx="8352928" cy="1008112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Правильный ответ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Прогулка возле водоёма не относится к водным процедурам.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настраиваемая 10">
            <a:hlinkClick r:id="" action="ppaction://noaction" highlightClick="1"/>
          </p:cNvPr>
          <p:cNvSpPr/>
          <p:nvPr/>
        </p:nvSpPr>
        <p:spPr>
          <a:xfrm>
            <a:off x="683568" y="4437112"/>
            <a:ext cx="2232248" cy="504056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Неверно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971600" y="3549143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Обтирание мокрым полотенцем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971600" y="2780928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Ножные ванны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3" name="Блок-схема: процесс 22"/>
          <p:cNvSpPr/>
          <p:nvPr/>
        </p:nvSpPr>
        <p:spPr>
          <a:xfrm>
            <a:off x="971600" y="2060848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Прогулка возле водоёма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5" name="Управляющая кнопка: домой 14">
            <a:hlinkClick r:id="" action="ppaction://hlinkshowjump?jump=firstslide" highlightClick="1"/>
          </p:cNvPr>
          <p:cNvSpPr/>
          <p:nvPr/>
        </p:nvSpPr>
        <p:spPr>
          <a:xfrm>
            <a:off x="8244408" y="188640"/>
            <a:ext cx="576064" cy="576064"/>
          </a:xfrm>
          <a:prstGeom prst="actionButtonHome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Управляющая кнопка: назад 15">
            <a:hlinkClick r:id="" action="ppaction://hlinkshowjump?jump=previousslide" highlightClick="1"/>
          </p:cNvPr>
          <p:cNvSpPr/>
          <p:nvPr/>
        </p:nvSpPr>
        <p:spPr>
          <a:xfrm>
            <a:off x="7164288" y="5877272"/>
            <a:ext cx="720080" cy="576064"/>
          </a:xfrm>
          <a:prstGeom prst="actionButtonBackPrevious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8100392" y="5877272"/>
            <a:ext cx="720080" cy="576064"/>
          </a:xfrm>
          <a:prstGeom prst="actionButtonForwardNext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74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6" name="AutoShape 4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8" name="AutoShape 6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221088"/>
            <a:ext cx="741422" cy="677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63988" y="4142541"/>
            <a:ext cx="1067493" cy="978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9456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6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3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7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1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1" grpId="1"/>
      <p:bldP spid="11" grpId="2"/>
      <p:bldP spid="11" grpId="3"/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03848" y="188640"/>
            <a:ext cx="2103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Вопрос №10</a:t>
            </a:r>
            <a:endParaRPr lang="ru-RU" sz="2800" dirty="0"/>
          </a:p>
        </p:txBody>
      </p:sp>
      <p:sp>
        <p:nvSpPr>
          <p:cNvPr id="6" name="Управляющая кнопка: настраиваемая 5">
            <a:hlinkClick r:id="" action="ppaction://noaction" highlightClick="1"/>
          </p:cNvPr>
          <p:cNvSpPr/>
          <p:nvPr/>
        </p:nvSpPr>
        <p:spPr>
          <a:xfrm>
            <a:off x="683568" y="908720"/>
            <a:ext cx="7560840" cy="432048"/>
          </a:xfrm>
          <a:prstGeom prst="actionButtonBlank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Закаливание </a:t>
            </a:r>
            <a:endParaRPr lang="ru-RU" sz="2800" dirty="0"/>
          </a:p>
        </p:txBody>
      </p:sp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467544" y="4149080"/>
            <a:ext cx="8352928" cy="1944216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Правильный ответ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Бывать на солнце нужно круглый год. Но летом , на         ярком солнце, надо быть осторожным!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настраиваемая 10">
            <a:hlinkClick r:id="" action="ppaction://noaction" highlightClick="1"/>
          </p:cNvPr>
          <p:cNvSpPr/>
          <p:nvPr/>
        </p:nvSpPr>
        <p:spPr>
          <a:xfrm>
            <a:off x="611560" y="4437112"/>
            <a:ext cx="2232248" cy="504056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Неверно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971600" y="3549143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Закаливание водой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971600" y="2132856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Закаливание воздухом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3" name="Блок-схема: процесс 22"/>
          <p:cNvSpPr/>
          <p:nvPr/>
        </p:nvSpPr>
        <p:spPr>
          <a:xfrm>
            <a:off x="971600" y="2852936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Закаливание солнцем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5" name="Управляющая кнопка: домой 14">
            <a:hlinkClick r:id="" action="ppaction://hlinkshowjump?jump=firstslide" highlightClick="1"/>
          </p:cNvPr>
          <p:cNvSpPr/>
          <p:nvPr/>
        </p:nvSpPr>
        <p:spPr>
          <a:xfrm>
            <a:off x="8244408" y="188640"/>
            <a:ext cx="576064" cy="576064"/>
          </a:xfrm>
          <a:prstGeom prst="actionButtonHome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Управляющая кнопка: назад 15">
            <a:hlinkClick r:id="" action="ppaction://hlinkshowjump?jump=previousslide" highlightClick="1"/>
          </p:cNvPr>
          <p:cNvSpPr/>
          <p:nvPr/>
        </p:nvSpPr>
        <p:spPr>
          <a:xfrm>
            <a:off x="7164288" y="5877272"/>
            <a:ext cx="720080" cy="576064"/>
          </a:xfrm>
          <a:prstGeom prst="actionButtonBackPrevious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8100392" y="5877272"/>
            <a:ext cx="720080" cy="576064"/>
          </a:xfrm>
          <a:prstGeom prst="actionButtonForwardNext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74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6" name="AutoShape 4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8" name="AutoShape 6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3636" y="4191471"/>
            <a:ext cx="741422" cy="677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63988" y="4142541"/>
            <a:ext cx="1067493" cy="978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971600" y="1556792"/>
            <a:ext cx="45915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Что такое солнечные ванны?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13046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6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3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7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1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1" grpId="1"/>
      <p:bldP spid="11" grpId="2"/>
      <p:bldP spid="11" grpId="3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03848" y="188640"/>
            <a:ext cx="2103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Вопрос №11</a:t>
            </a:r>
            <a:endParaRPr lang="ru-RU" sz="2800" dirty="0"/>
          </a:p>
        </p:txBody>
      </p:sp>
      <p:sp>
        <p:nvSpPr>
          <p:cNvPr id="6" name="Управляющая кнопка: настраиваемая 5">
            <a:hlinkClick r:id="" action="ppaction://noaction" highlightClick="1"/>
          </p:cNvPr>
          <p:cNvSpPr/>
          <p:nvPr/>
        </p:nvSpPr>
        <p:spPr>
          <a:xfrm>
            <a:off x="683568" y="908720"/>
            <a:ext cx="7560840" cy="432048"/>
          </a:xfrm>
          <a:prstGeom prst="actionButtonBlank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Важные правила здорового человека </a:t>
            </a:r>
            <a:endParaRPr lang="ru-RU" sz="2800" dirty="0"/>
          </a:p>
        </p:txBody>
      </p:sp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395536" y="4869160"/>
            <a:ext cx="8352928" cy="93610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Правильный ответ</a:t>
            </a:r>
          </a:p>
        </p:txBody>
      </p:sp>
      <p:sp>
        <p:nvSpPr>
          <p:cNvPr id="11" name="Управляющая кнопка: настраиваемая 10">
            <a:hlinkClick r:id="" action="ppaction://noaction" highlightClick="1"/>
          </p:cNvPr>
          <p:cNvSpPr/>
          <p:nvPr/>
        </p:nvSpPr>
        <p:spPr>
          <a:xfrm>
            <a:off x="467544" y="5085184"/>
            <a:ext cx="2232248" cy="504056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Неверно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899592" y="3429000"/>
            <a:ext cx="7488832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Утренняя гимнастика – начало бодрого дня!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899592" y="2132856"/>
            <a:ext cx="7488832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Чистота – залог здоровья.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3" name="Блок-схема: процесс 22"/>
          <p:cNvSpPr/>
          <p:nvPr/>
        </p:nvSpPr>
        <p:spPr>
          <a:xfrm>
            <a:off x="899592" y="2780928"/>
            <a:ext cx="7488832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Проветривание помещения – вредит здоровью.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5" name="Управляющая кнопка: домой 14">
            <a:hlinkClick r:id="" action="ppaction://hlinkshowjump?jump=firstslide" highlightClick="1"/>
          </p:cNvPr>
          <p:cNvSpPr/>
          <p:nvPr/>
        </p:nvSpPr>
        <p:spPr>
          <a:xfrm>
            <a:off x="8244408" y="188640"/>
            <a:ext cx="576064" cy="576064"/>
          </a:xfrm>
          <a:prstGeom prst="actionButtonHome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Управляющая кнопка: назад 15">
            <a:hlinkClick r:id="" action="ppaction://hlinkshowjump?jump=previousslide" highlightClick="1"/>
          </p:cNvPr>
          <p:cNvSpPr/>
          <p:nvPr/>
        </p:nvSpPr>
        <p:spPr>
          <a:xfrm>
            <a:off x="7164288" y="5877272"/>
            <a:ext cx="720080" cy="576064"/>
          </a:xfrm>
          <a:prstGeom prst="actionButtonBackPrevious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8100392" y="5877272"/>
            <a:ext cx="720080" cy="576064"/>
          </a:xfrm>
          <a:prstGeom prst="actionButtonForwardNext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74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6" name="AutoShape 4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8" name="AutoShape 6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941168"/>
            <a:ext cx="741422" cy="677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653136"/>
            <a:ext cx="1067493" cy="978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971600" y="1484784"/>
            <a:ext cx="4712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Найди лишнее высказывание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899592" y="4077072"/>
            <a:ext cx="7488832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Закаливание –помощь сил природы человеку.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046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6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3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7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1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4E0E0"/>
                                      </p:to>
                                    </p:animClr>
                                    <p:set>
                                      <p:cBhvr>
                                        <p:cTn id="12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4000"/>
                            </p:stCondLst>
                            <p:childTnLst>
                              <p:par>
                                <p:cTn id="164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1" grpId="1"/>
      <p:bldP spid="11" grpId="2"/>
      <p:bldP spid="11" grpId="3"/>
      <p:bldP spid="11" grpId="4"/>
      <p:bldP spid="11" grpId="5"/>
      <p:bldP spid="21" grpId="0" animBg="1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1143000"/>
          </a:xfrm>
          <a:noFill/>
          <a:effectLst/>
        </p:spPr>
        <p:txBody>
          <a:bodyPr>
            <a:noAutofit/>
          </a:bodyPr>
          <a:lstStyle/>
          <a:p>
            <a:r>
              <a:rPr lang="ru-RU" sz="8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МОЛОДЕЦ!</a:t>
            </a:r>
            <a:endParaRPr lang="ru-RU" sz="880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рямоугольник 2">
            <a:hlinkClick r:id="" action="ppaction://hlinkshowjump?jump=endshow"/>
          </p:cNvPr>
          <p:cNvSpPr/>
          <p:nvPr/>
        </p:nvSpPr>
        <p:spPr>
          <a:xfrm>
            <a:off x="3563888" y="5949280"/>
            <a:ext cx="1728192" cy="461665"/>
          </a:xfrm>
          <a:prstGeom prst="rect">
            <a:avLst/>
          </a:prstGeom>
          <a:solidFill>
            <a:srgbClr val="35BBB5"/>
          </a:solidFill>
          <a:ln/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contourClr>
              <a:schemeClr val="accent1">
                <a:shade val="80000"/>
              </a:schemeClr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   ФИНИШ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830962"/>
            <a:ext cx="792088" cy="7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-1188640" y="0"/>
            <a:ext cx="9649072" cy="2492375"/>
          </a:xfrm>
        </p:spPr>
        <p:txBody>
          <a:bodyPr>
            <a:normAutofit/>
          </a:bodyPr>
          <a:lstStyle/>
          <a:p>
            <a:pPr lvl="0" algn="just"/>
            <a:r>
              <a:rPr lang="ru-RU" sz="3100" dirty="0"/>
              <a:t/>
            </a:r>
            <a:br>
              <a:rPr lang="ru-RU" sz="3100" dirty="0"/>
            </a:b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23528" y="2636912"/>
            <a:ext cx="8229600" cy="3482975"/>
          </a:xfrm>
        </p:spPr>
        <p:txBody>
          <a:bodyPr/>
          <a:lstStyle/>
          <a:p>
            <a:pPr lvl="0">
              <a:buNone/>
            </a:pPr>
            <a:r>
              <a:rPr lang="ru-RU" dirty="0" smtClean="0"/>
              <a:t>           </a:t>
            </a:r>
          </a:p>
          <a:p>
            <a:pPr lvl="0"/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54646474"/>
              </p:ext>
            </p:extLst>
          </p:nvPr>
        </p:nvGraphicFramePr>
        <p:xfrm>
          <a:off x="683568" y="1412776"/>
          <a:ext cx="7920880" cy="4130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199"/>
                <a:gridCol w="6120681"/>
              </a:tblGrid>
              <a:tr h="4080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Картинки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Ссылки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rgbClr val="35BBB5"/>
                    </a:solidFill>
                  </a:tcPr>
                </a:tc>
              </a:tr>
              <a:tr h="84009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https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://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pinimg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/736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/34/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2/13/34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21315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ee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5811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989</a:t>
                      </a:r>
                      <a:r>
                        <a:rPr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ccc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jpg </a:t>
                      </a:r>
                      <a:endParaRPr lang="ru-RU" dirty="0"/>
                    </a:p>
                  </a:txBody>
                  <a:tcPr/>
                </a:tc>
              </a:tr>
              <a:tr h="74369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https://msbaby.ru/upload/medialibrary/b41/y7jk838st7ranvpnfwan4yr4a31vxufv.png</a:t>
                      </a:r>
                      <a:endParaRPr lang="ru-RU" dirty="0" smtClean="0"/>
                    </a:p>
                  </a:txBody>
                  <a:tcPr/>
                </a:tc>
              </a:tr>
              <a:tr h="84009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https://i.pinimg.com/736x/34/f2/13/34f21315f2ee0c42f9d5d5811e989ccc.jpg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84009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https://avatars.mds.yandex.net/i?id=a50480311835ccd4f0fbff26b328b411565a1af6-4232161-images-thumbs&amp;n=13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Управляющая кнопка: настраиваемая 8">
            <a:hlinkClick r:id="" action="ppaction://hlinkshowjump?jump=endshow" highlightClick="1"/>
          </p:cNvPr>
          <p:cNvSpPr/>
          <p:nvPr/>
        </p:nvSpPr>
        <p:spPr>
          <a:xfrm>
            <a:off x="3707904" y="6021288"/>
            <a:ext cx="1714512" cy="542350"/>
          </a:xfrm>
          <a:prstGeom prst="actionButtonBlank">
            <a:avLst/>
          </a:prstGeom>
          <a:solidFill>
            <a:srgbClr val="35BBB5"/>
          </a:solidFill>
          <a:ln w="25400" cap="flat" cmpd="sng" algn="ctr">
            <a:solidFill>
              <a:schemeClr val="accent1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ea typeface="+mn-ea"/>
                <a:cs typeface="+mn-cs"/>
              </a:rPr>
              <a:t>конец</a:t>
            </a:r>
            <a:endParaRPr kumimoji="0" lang="ru-RU" sz="2400" i="0" u="none" strike="noStrike" kern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15616" y="404664"/>
            <a:ext cx="744062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0070C0"/>
                </a:solidFill>
              </a:rPr>
              <a:t>В презентации использованы</a:t>
            </a:r>
            <a:r>
              <a:rPr lang="ru-RU" sz="4800" dirty="0" smtClean="0">
                <a:solidFill>
                  <a:srgbClr val="0070C0"/>
                </a:solidFill>
              </a:rPr>
              <a:t>:</a:t>
            </a:r>
            <a:endParaRPr lang="ru-RU" sz="4800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068960"/>
            <a:ext cx="792088" cy="7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Рисунок 14" descr="34f21315f2ee0c42f9d5d5811e989cc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3933056"/>
            <a:ext cx="677069" cy="677069"/>
          </a:xfrm>
          <a:prstGeom prst="rect">
            <a:avLst/>
          </a:prstGeom>
        </p:spPr>
      </p:pic>
      <p:pic>
        <p:nvPicPr>
          <p:cNvPr id="1026" name="Picture 2" descr="https://avatars.mds.yandex.net/get-yabs_performance/13214812/hatebfeb03782d49161949967280febbd60/hu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2204864"/>
            <a:ext cx="598819" cy="792088"/>
          </a:xfrm>
          <a:prstGeom prst="rect">
            <a:avLst/>
          </a:prstGeom>
          <a:noFill/>
        </p:spPr>
      </p:pic>
      <p:pic>
        <p:nvPicPr>
          <p:cNvPr id="10" name="Рисунок 9" descr="Picture background"/>
          <p:cNvPicPr/>
          <p:nvPr/>
        </p:nvPicPr>
        <p:blipFill>
          <a:blip r:embed="rId5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725144"/>
            <a:ext cx="936104" cy="7920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400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Правила игры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Чтобы перейти к следующему упражнению, надо нажать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Чтобы перейти к предыдущему упражнению, надо нажать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3203848" y="2132856"/>
            <a:ext cx="648072" cy="648072"/>
          </a:xfrm>
          <a:prstGeom prst="actionButtonForwardNext">
            <a:avLst/>
          </a:prstGeom>
          <a:solidFill>
            <a:srgbClr val="35BBB5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3275856" y="3789040"/>
            <a:ext cx="648072" cy="648072"/>
          </a:xfrm>
          <a:prstGeom prst="actionButtonBackPrevious">
            <a:avLst/>
          </a:prstGeom>
          <a:solidFill>
            <a:srgbClr val="35BBB5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hlinkClick r:id="" action="ppaction://hlinkshowjump?jump=nextslide"/>
          </p:cNvPr>
          <p:cNvSpPr txBox="1"/>
          <p:nvPr/>
        </p:nvSpPr>
        <p:spPr>
          <a:xfrm>
            <a:off x="3635896" y="5805264"/>
            <a:ext cx="1800200" cy="646331"/>
          </a:xfrm>
          <a:prstGeom prst="rect">
            <a:avLst/>
          </a:prstGeom>
          <a:solidFill>
            <a:srgbClr val="35BBB5"/>
          </a:solidFill>
          <a:ln/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contourClr>
              <a:schemeClr val="accent1">
                <a:shade val="80000"/>
              </a:schemeClr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играть</a:t>
            </a:r>
            <a:endParaRPr lang="ru-RU" sz="36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877272"/>
            <a:ext cx="741422" cy="677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71800" y="188640"/>
            <a:ext cx="1934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Вопрос №1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1556792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Выбери правильный вариант</a:t>
            </a:r>
            <a:endParaRPr lang="ru-RU" sz="2800" dirty="0"/>
          </a:p>
        </p:txBody>
      </p:sp>
      <p:sp>
        <p:nvSpPr>
          <p:cNvPr id="6" name="Управляющая кнопка: настраиваемая 5">
            <a:hlinkClick r:id="" action="ppaction://noaction" highlightClick="1"/>
          </p:cNvPr>
          <p:cNvSpPr/>
          <p:nvPr/>
        </p:nvSpPr>
        <p:spPr>
          <a:xfrm>
            <a:off x="683568" y="1052736"/>
            <a:ext cx="7560840" cy="432048"/>
          </a:xfrm>
          <a:prstGeom prst="actionButtonBlank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Как называется наука о здоровье человека?</a:t>
            </a:r>
            <a:endParaRPr lang="ru-RU" sz="2800" dirty="0"/>
          </a:p>
        </p:txBody>
      </p:sp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827584" y="4437112"/>
            <a:ext cx="6336704" cy="1368152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Правильный ответ </a:t>
            </a: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Гигиена- это наука о здоровье человека.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настраиваемая 10">
            <a:hlinkClick r:id="" action="ppaction://noaction" highlightClick="1"/>
          </p:cNvPr>
          <p:cNvSpPr/>
          <p:nvPr/>
        </p:nvSpPr>
        <p:spPr>
          <a:xfrm>
            <a:off x="971600" y="4509120"/>
            <a:ext cx="2232248" cy="504056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Неверно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971600" y="3549143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Здоровый образ  жизни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971600" y="2780928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Предупреждение болезней</a:t>
            </a:r>
            <a:endParaRPr lang="ru-RU" sz="2800" dirty="0"/>
          </a:p>
        </p:txBody>
      </p:sp>
      <p:sp>
        <p:nvSpPr>
          <p:cNvPr id="23" name="Блок-схема: процесс 22"/>
          <p:cNvSpPr/>
          <p:nvPr/>
        </p:nvSpPr>
        <p:spPr>
          <a:xfrm>
            <a:off x="971600" y="2060848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Гигиена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5" name="Управляющая кнопка: домой 14">
            <a:hlinkClick r:id="" action="ppaction://hlinkshowjump?jump=firstslide" highlightClick="1"/>
          </p:cNvPr>
          <p:cNvSpPr/>
          <p:nvPr/>
        </p:nvSpPr>
        <p:spPr>
          <a:xfrm>
            <a:off x="8244408" y="188640"/>
            <a:ext cx="576064" cy="576064"/>
          </a:xfrm>
          <a:prstGeom prst="actionButtonHome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Управляющая кнопка: назад 15">
            <a:hlinkClick r:id="" action="ppaction://hlinkshowjump?jump=previousslide" highlightClick="1"/>
          </p:cNvPr>
          <p:cNvSpPr/>
          <p:nvPr/>
        </p:nvSpPr>
        <p:spPr>
          <a:xfrm>
            <a:off x="7164288" y="5877272"/>
            <a:ext cx="720080" cy="576064"/>
          </a:xfrm>
          <a:prstGeom prst="actionButtonBackPrevious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8100392" y="5877272"/>
            <a:ext cx="720080" cy="576064"/>
          </a:xfrm>
          <a:prstGeom prst="actionButtonForwardNext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74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6" name="AutoShape 4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8" name="AutoShape 6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221088"/>
            <a:ext cx="741422" cy="677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63988" y="4142541"/>
            <a:ext cx="1067493" cy="978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6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3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7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1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1" grpId="1"/>
      <p:bldP spid="11" grpId="2"/>
      <p:bldP spid="11" grpId="3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99792" y="188640"/>
            <a:ext cx="1920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Вопрос №2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1484784"/>
            <a:ext cx="5184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Найди неправильный ответ</a:t>
            </a:r>
          </a:p>
          <a:p>
            <a:endParaRPr lang="ru-RU" sz="2800" dirty="0"/>
          </a:p>
        </p:txBody>
      </p:sp>
      <p:sp>
        <p:nvSpPr>
          <p:cNvPr id="6" name="Управляющая кнопка: настраиваемая 5">
            <a:hlinkClick r:id="" action="ppaction://noaction" highlightClick="1"/>
          </p:cNvPr>
          <p:cNvSpPr/>
          <p:nvPr/>
        </p:nvSpPr>
        <p:spPr>
          <a:xfrm>
            <a:off x="611560" y="908720"/>
            <a:ext cx="7560840" cy="432048"/>
          </a:xfrm>
          <a:prstGeom prst="actionButtonBlank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 Личная гигиена. </a:t>
            </a:r>
            <a:endParaRPr lang="ru-RU" sz="2800" dirty="0"/>
          </a:p>
        </p:txBody>
      </p:sp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899592" y="4221088"/>
            <a:ext cx="6696744" cy="1944216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Правильный ответ</a:t>
            </a: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Обязательно мой руки перед едой.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настраиваемая 10">
            <a:hlinkClick r:id="" action="ppaction://noaction" highlightClick="1"/>
          </p:cNvPr>
          <p:cNvSpPr/>
          <p:nvPr/>
        </p:nvSpPr>
        <p:spPr>
          <a:xfrm>
            <a:off x="899592" y="4509120"/>
            <a:ext cx="2232248" cy="504056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Неверно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971600" y="3549142"/>
            <a:ext cx="7056784" cy="599937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</a:rPr>
              <a:t>Ежедневно умывайся утром и принимай душ перед сном.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971600" y="2132856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</a:rPr>
              <a:t>Чисти зубы два раза в день –утром и вечером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Блок-схема: процесс 22"/>
          <p:cNvSpPr/>
          <p:nvPr/>
        </p:nvSpPr>
        <p:spPr>
          <a:xfrm>
            <a:off x="971600" y="2852936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</a:rPr>
              <a:t>Не мой руки перед едой. </a:t>
            </a:r>
            <a:endParaRPr lang="ru-RU" sz="2400" dirty="0"/>
          </a:p>
        </p:txBody>
      </p:sp>
      <p:sp>
        <p:nvSpPr>
          <p:cNvPr id="15" name="Управляющая кнопка: домой 14">
            <a:hlinkClick r:id="" action="ppaction://hlinkshowjump?jump=firstslide" highlightClick="1"/>
          </p:cNvPr>
          <p:cNvSpPr/>
          <p:nvPr/>
        </p:nvSpPr>
        <p:spPr>
          <a:xfrm>
            <a:off x="8244408" y="188640"/>
            <a:ext cx="576064" cy="576064"/>
          </a:xfrm>
          <a:prstGeom prst="actionButtonHom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Управляющая кнопка: назад 15">
            <a:hlinkClick r:id="" action="ppaction://hlinkshowjump?jump=previousslide" highlightClick="1"/>
          </p:cNvPr>
          <p:cNvSpPr/>
          <p:nvPr/>
        </p:nvSpPr>
        <p:spPr>
          <a:xfrm>
            <a:off x="7164288" y="5877272"/>
            <a:ext cx="720080" cy="576064"/>
          </a:xfrm>
          <a:prstGeom prst="actionButtonBackPreviou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8100392" y="5877272"/>
            <a:ext cx="720080" cy="576064"/>
          </a:xfrm>
          <a:prstGeom prst="actionButtonForwardNex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74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6" name="AutoShape 4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8" name="AutoShape 6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293096"/>
            <a:ext cx="741422" cy="677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149080"/>
            <a:ext cx="1067493" cy="978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1207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6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3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7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1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1" grpId="1"/>
      <p:bldP spid="11" grpId="2"/>
      <p:bldP spid="11" grpId="3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27784" y="188640"/>
            <a:ext cx="1920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Вопрос №3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1556792"/>
            <a:ext cx="5184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Что лишнее?</a:t>
            </a:r>
          </a:p>
          <a:p>
            <a:endParaRPr lang="ru-RU" sz="2800" dirty="0"/>
          </a:p>
        </p:txBody>
      </p:sp>
      <p:sp>
        <p:nvSpPr>
          <p:cNvPr id="6" name="Управляющая кнопка: настраиваемая 5">
            <a:hlinkClick r:id="" action="ppaction://noaction" highlightClick="1"/>
          </p:cNvPr>
          <p:cNvSpPr/>
          <p:nvPr/>
        </p:nvSpPr>
        <p:spPr>
          <a:xfrm>
            <a:off x="683568" y="836712"/>
            <a:ext cx="7560840" cy="720080"/>
          </a:xfrm>
          <a:prstGeom prst="actionButtonBlank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Эти предметы личной гигиены могут быть только личными</a:t>
            </a:r>
            <a:endParaRPr lang="ru-RU" sz="2800" dirty="0"/>
          </a:p>
        </p:txBody>
      </p:sp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899592" y="4869160"/>
            <a:ext cx="8568952" cy="1008112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Правильный ответ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У каждого человека должны быть личные необходимые предметы гигиены, которыми он 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может пользоваться только сам.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настраиваемая 10">
            <a:hlinkClick r:id="" action="ppaction://noaction" highlightClick="1"/>
          </p:cNvPr>
          <p:cNvSpPr/>
          <p:nvPr/>
        </p:nvSpPr>
        <p:spPr>
          <a:xfrm>
            <a:off x="683568" y="4437112"/>
            <a:ext cx="2232248" cy="504056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Неверно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971600" y="3549143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Носовой платок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971600" y="2780928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Зубная щётка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3" name="Блок-схема: процесс 22"/>
          <p:cNvSpPr/>
          <p:nvPr/>
        </p:nvSpPr>
        <p:spPr>
          <a:xfrm>
            <a:off x="971600" y="2060848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Шампунь</a:t>
            </a:r>
            <a:endParaRPr lang="ru-RU" dirty="0"/>
          </a:p>
        </p:txBody>
      </p:sp>
      <p:sp>
        <p:nvSpPr>
          <p:cNvPr id="15" name="Управляющая кнопка: домой 14">
            <a:hlinkClick r:id="" action="ppaction://hlinkshowjump?jump=firstslide" highlightClick="1"/>
          </p:cNvPr>
          <p:cNvSpPr/>
          <p:nvPr/>
        </p:nvSpPr>
        <p:spPr>
          <a:xfrm>
            <a:off x="8244408" y="188640"/>
            <a:ext cx="576064" cy="576064"/>
          </a:xfrm>
          <a:prstGeom prst="actionButtonHome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Управляющая кнопка: назад 15">
            <a:hlinkClick r:id="" action="ppaction://hlinkshowjump?jump=previousslide" highlightClick="1"/>
          </p:cNvPr>
          <p:cNvSpPr/>
          <p:nvPr/>
        </p:nvSpPr>
        <p:spPr>
          <a:xfrm>
            <a:off x="7164288" y="5877272"/>
            <a:ext cx="720080" cy="576064"/>
          </a:xfrm>
          <a:prstGeom prst="actionButtonBackPrevious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8100392" y="5877272"/>
            <a:ext cx="720080" cy="576064"/>
          </a:xfrm>
          <a:prstGeom prst="actionButtonForwardNext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74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6" name="AutoShape 4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8" name="AutoShape 6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3928" y="4293096"/>
            <a:ext cx="741422" cy="677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005064"/>
            <a:ext cx="1067493" cy="978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5349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6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3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7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1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1" grpId="1"/>
      <p:bldP spid="11" grpId="2"/>
      <p:bldP spid="11" grpId="3"/>
      <p:bldP spid="21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71800" y="188640"/>
            <a:ext cx="1920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Вопрос №4</a:t>
            </a:r>
            <a:endParaRPr lang="ru-RU" sz="2800" dirty="0"/>
          </a:p>
        </p:txBody>
      </p:sp>
      <p:sp>
        <p:nvSpPr>
          <p:cNvPr id="6" name="Управляющая кнопка: настраиваемая 5">
            <a:hlinkClick r:id="" action="ppaction://noaction" highlightClick="1"/>
          </p:cNvPr>
          <p:cNvSpPr/>
          <p:nvPr/>
        </p:nvSpPr>
        <p:spPr>
          <a:xfrm>
            <a:off x="683568" y="836712"/>
            <a:ext cx="7560840" cy="720080"/>
          </a:xfrm>
          <a:prstGeom prst="actionButtonBlank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Этими средствами личной гигиены может пользоваться вся семья</a:t>
            </a:r>
            <a:endParaRPr lang="ru-RU" sz="2800" dirty="0"/>
          </a:p>
        </p:txBody>
      </p:sp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539552" y="4077072"/>
            <a:ext cx="8892480" cy="252028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Правильный ответ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Средствами личной гигиены , которыми может пользоваться вся семья, являются: мыло, шампунь, зубная паста, туалетная бумага.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настраиваемая 10">
            <a:hlinkClick r:id="" action="ppaction://noaction" highlightClick="1"/>
          </p:cNvPr>
          <p:cNvSpPr/>
          <p:nvPr/>
        </p:nvSpPr>
        <p:spPr>
          <a:xfrm>
            <a:off x="395536" y="4437112"/>
            <a:ext cx="2232248" cy="504056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Неверно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971600" y="2132856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Зубная паста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971600" y="2780928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Туалетная бумага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3" name="Блок-схема: процесс 22"/>
          <p:cNvSpPr/>
          <p:nvPr/>
        </p:nvSpPr>
        <p:spPr>
          <a:xfrm>
            <a:off x="971600" y="3573016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Носовой платок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5" name="Управляющая кнопка: домой 14">
            <a:hlinkClick r:id="" action="ppaction://hlinkshowjump?jump=firstslide" highlightClick="1"/>
          </p:cNvPr>
          <p:cNvSpPr/>
          <p:nvPr/>
        </p:nvSpPr>
        <p:spPr>
          <a:xfrm>
            <a:off x="8244408" y="188640"/>
            <a:ext cx="576064" cy="576064"/>
          </a:xfrm>
          <a:prstGeom prst="actionButtonHome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Управляющая кнопка: назад 15">
            <a:hlinkClick r:id="" action="ppaction://hlinkshowjump?jump=previousslide" highlightClick="1"/>
          </p:cNvPr>
          <p:cNvSpPr/>
          <p:nvPr/>
        </p:nvSpPr>
        <p:spPr>
          <a:xfrm>
            <a:off x="7164288" y="5877272"/>
            <a:ext cx="720080" cy="576064"/>
          </a:xfrm>
          <a:prstGeom prst="actionButtonBackPrevious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8100392" y="5877272"/>
            <a:ext cx="720080" cy="576064"/>
          </a:xfrm>
          <a:prstGeom prst="actionButtonForwardNext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74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6" name="AutoShape 4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8" name="AutoShape 6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3636" y="4191471"/>
            <a:ext cx="741422" cy="677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63988" y="4142541"/>
            <a:ext cx="1067493" cy="978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1187624" y="1628800"/>
            <a:ext cx="21427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Что лишнее?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6111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6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3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7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1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1" grpId="1"/>
      <p:bldP spid="11" grpId="2"/>
      <p:bldP spid="11" grpId="3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27784" y="188640"/>
            <a:ext cx="20024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Вопрос № 6</a:t>
            </a:r>
            <a:endParaRPr lang="ru-RU" sz="2800" dirty="0"/>
          </a:p>
        </p:txBody>
      </p:sp>
      <p:sp>
        <p:nvSpPr>
          <p:cNvPr id="6" name="Управляющая кнопка: настраиваемая 5">
            <a:hlinkClick r:id="" action="ppaction://noaction" highlightClick="1"/>
          </p:cNvPr>
          <p:cNvSpPr/>
          <p:nvPr/>
        </p:nvSpPr>
        <p:spPr>
          <a:xfrm>
            <a:off x="683568" y="908720"/>
            <a:ext cx="7560840" cy="576064"/>
          </a:xfrm>
          <a:prstGeom prst="actionButtonBlank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/>
          </a:p>
          <a:p>
            <a:pPr algn="ctr"/>
            <a:r>
              <a:rPr lang="ru-RU" sz="2800" dirty="0" smtClean="0"/>
              <a:t>Чтобы утро получилось на отлично</a:t>
            </a:r>
          </a:p>
          <a:p>
            <a:pPr algn="ctr"/>
            <a:endParaRPr lang="ru-RU" sz="2800" dirty="0"/>
          </a:p>
        </p:txBody>
      </p:sp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467544" y="4221088"/>
            <a:ext cx="7848872" cy="180020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Правильный ответ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Делай зарядку сначала, а потом умывание и завтрак!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настраиваемая 10">
            <a:hlinkClick r:id="" action="ppaction://noaction" highlightClick="1"/>
          </p:cNvPr>
          <p:cNvSpPr/>
          <p:nvPr/>
        </p:nvSpPr>
        <p:spPr>
          <a:xfrm>
            <a:off x="323528" y="4437112"/>
            <a:ext cx="2232248" cy="504056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Неверно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971600" y="3549143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Умывание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971600" y="2132856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Завтрак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3" name="Блок-схема: процесс 22"/>
          <p:cNvSpPr/>
          <p:nvPr/>
        </p:nvSpPr>
        <p:spPr>
          <a:xfrm>
            <a:off x="971600" y="2852936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Зарядка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5" name="Управляющая кнопка: домой 14">
            <a:hlinkClick r:id="" action="ppaction://hlinkshowjump?jump=firstslide" highlightClick="1"/>
          </p:cNvPr>
          <p:cNvSpPr/>
          <p:nvPr/>
        </p:nvSpPr>
        <p:spPr>
          <a:xfrm>
            <a:off x="8244408" y="188640"/>
            <a:ext cx="576064" cy="576064"/>
          </a:xfrm>
          <a:prstGeom prst="actionButtonHome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Управляющая кнопка: назад 15">
            <a:hlinkClick r:id="" action="ppaction://hlinkshowjump?jump=previousslide" highlightClick="1"/>
          </p:cNvPr>
          <p:cNvSpPr/>
          <p:nvPr/>
        </p:nvSpPr>
        <p:spPr>
          <a:xfrm>
            <a:off x="7164288" y="5877272"/>
            <a:ext cx="720080" cy="576064"/>
          </a:xfrm>
          <a:prstGeom prst="actionButtonBackPrevious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8100392" y="5877272"/>
            <a:ext cx="720080" cy="576064"/>
          </a:xfrm>
          <a:prstGeom prst="actionButtonForwardNext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74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6" name="AutoShape 4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8" name="AutoShape 6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3636" y="4191471"/>
            <a:ext cx="741422" cy="677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63988" y="4142541"/>
            <a:ext cx="1067493" cy="978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971600" y="1556792"/>
            <a:ext cx="2248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 Что сначала?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640145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6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3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7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1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1" grpId="1"/>
      <p:bldP spid="11" grpId="2"/>
      <p:bldP spid="11" grpId="3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99792" y="404664"/>
            <a:ext cx="1920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Вопрос №7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1484784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Выбери правильный вариант:</a:t>
            </a:r>
            <a:endParaRPr lang="ru-RU" sz="2800" dirty="0"/>
          </a:p>
        </p:txBody>
      </p:sp>
      <p:sp>
        <p:nvSpPr>
          <p:cNvPr id="6" name="Управляющая кнопка: настраиваемая 5">
            <a:hlinkClick r:id="" action="ppaction://noaction" highlightClick="1"/>
          </p:cNvPr>
          <p:cNvSpPr/>
          <p:nvPr/>
        </p:nvSpPr>
        <p:spPr>
          <a:xfrm>
            <a:off x="683568" y="908720"/>
            <a:ext cx="7560840" cy="432048"/>
          </a:xfrm>
          <a:prstGeom prst="actionButtonBlank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 В какой одежде нужно делать зарядку?</a:t>
            </a:r>
            <a:endParaRPr lang="ru-RU" sz="2800" dirty="0"/>
          </a:p>
        </p:txBody>
      </p:sp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395536" y="4653136"/>
            <a:ext cx="8568952" cy="1008112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Правильный ответ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Делай зарядку в одежде для сна или в спортивной одежде, чтобы движения были свободны.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настраиваемая 10">
            <a:hlinkClick r:id="" action="ppaction://noaction" highlightClick="1"/>
          </p:cNvPr>
          <p:cNvSpPr/>
          <p:nvPr/>
        </p:nvSpPr>
        <p:spPr>
          <a:xfrm>
            <a:off x="539552" y="4509120"/>
            <a:ext cx="2232248" cy="504056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Неверно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928662" y="2143116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в повседневной одежде</a:t>
            </a:r>
            <a:endParaRPr lang="ru-RU" sz="2800" dirty="0"/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928662" y="2857496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в праздничной одежде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3" name="Блок-схема: процесс 22"/>
          <p:cNvSpPr/>
          <p:nvPr/>
        </p:nvSpPr>
        <p:spPr>
          <a:xfrm>
            <a:off x="928662" y="3571876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в одежде для сна или спортивной одежде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5" name="Управляющая кнопка: домой 14">
            <a:hlinkClick r:id="" action="ppaction://hlinkshowjump?jump=firstslide" highlightClick="1"/>
          </p:cNvPr>
          <p:cNvSpPr/>
          <p:nvPr/>
        </p:nvSpPr>
        <p:spPr>
          <a:xfrm>
            <a:off x="8244408" y="188640"/>
            <a:ext cx="576064" cy="576064"/>
          </a:xfrm>
          <a:prstGeom prst="actionButtonHome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Управляющая кнопка: назад 15">
            <a:hlinkClick r:id="" action="ppaction://hlinkshowjump?jump=previousslide" highlightClick="1"/>
          </p:cNvPr>
          <p:cNvSpPr/>
          <p:nvPr/>
        </p:nvSpPr>
        <p:spPr>
          <a:xfrm>
            <a:off x="7164288" y="5877272"/>
            <a:ext cx="720080" cy="576064"/>
          </a:xfrm>
          <a:prstGeom prst="actionButtonBackPrevious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8100392" y="5877272"/>
            <a:ext cx="720080" cy="576064"/>
          </a:xfrm>
          <a:prstGeom prst="actionButtonForwardNext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74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6" name="AutoShape 4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8" name="AutoShape 6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221088"/>
            <a:ext cx="741422" cy="677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63988" y="4142541"/>
            <a:ext cx="1067493" cy="978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8092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6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3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7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1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1" grpId="1"/>
      <p:bldP spid="11" grpId="2"/>
      <p:bldP spid="11" grpId="3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31840" y="188640"/>
            <a:ext cx="19207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Вопрос №8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1484784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Что такое воздушные ванны?</a:t>
            </a:r>
            <a:endParaRPr lang="ru-RU" sz="2800" dirty="0"/>
          </a:p>
        </p:txBody>
      </p:sp>
      <p:sp>
        <p:nvSpPr>
          <p:cNvPr id="6" name="Управляющая кнопка: настраиваемая 5">
            <a:hlinkClick r:id="" action="ppaction://noaction" highlightClick="1"/>
          </p:cNvPr>
          <p:cNvSpPr/>
          <p:nvPr/>
        </p:nvSpPr>
        <p:spPr>
          <a:xfrm>
            <a:off x="683568" y="980728"/>
            <a:ext cx="7560840" cy="432048"/>
          </a:xfrm>
          <a:prstGeom prst="actionButtonBlank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Закаливание </a:t>
            </a:r>
            <a:endParaRPr lang="ru-RU" sz="2800" dirty="0"/>
          </a:p>
        </p:txBody>
      </p:sp>
      <p:sp>
        <p:nvSpPr>
          <p:cNvPr id="9" name="Управляющая кнопка: настраиваемая 8">
            <a:hlinkClick r:id="" action="ppaction://noaction" highlightClick="1"/>
          </p:cNvPr>
          <p:cNvSpPr/>
          <p:nvPr/>
        </p:nvSpPr>
        <p:spPr>
          <a:xfrm>
            <a:off x="539552" y="4869160"/>
            <a:ext cx="7992888" cy="1008112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Правильный ответ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Воздушные ванны мы принимаем, когда гуляем, играем или работаем на свежем воздухе.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настраиваемая 10">
            <a:hlinkClick r:id="" action="ppaction://noaction" highlightClick="1"/>
          </p:cNvPr>
          <p:cNvSpPr/>
          <p:nvPr/>
        </p:nvSpPr>
        <p:spPr>
          <a:xfrm>
            <a:off x="539552" y="4509120"/>
            <a:ext cx="2232248" cy="504056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Неверно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971600" y="3549143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err="1" smtClean="0">
                <a:solidFill>
                  <a:schemeClr val="tx1"/>
                </a:solidFill>
              </a:rPr>
              <a:t>Босохождение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971600" y="2780928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Закаливание водой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3" name="Блок-схема: процесс 22"/>
          <p:cNvSpPr/>
          <p:nvPr/>
        </p:nvSpPr>
        <p:spPr>
          <a:xfrm>
            <a:off x="971600" y="2060848"/>
            <a:ext cx="7056784" cy="50405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</a:rPr>
              <a:t>Закаливание воздухом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5" name="Управляющая кнопка: домой 14">
            <a:hlinkClick r:id="" action="ppaction://hlinkshowjump?jump=firstslide" highlightClick="1"/>
          </p:cNvPr>
          <p:cNvSpPr/>
          <p:nvPr/>
        </p:nvSpPr>
        <p:spPr>
          <a:xfrm>
            <a:off x="8244408" y="188640"/>
            <a:ext cx="576064" cy="576064"/>
          </a:xfrm>
          <a:prstGeom prst="actionButtonHome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Управляющая кнопка: назад 15">
            <a:hlinkClick r:id="" action="ppaction://hlinkshowjump?jump=previousslide" highlightClick="1"/>
          </p:cNvPr>
          <p:cNvSpPr/>
          <p:nvPr/>
        </p:nvSpPr>
        <p:spPr>
          <a:xfrm>
            <a:off x="7164288" y="5877272"/>
            <a:ext cx="720080" cy="576064"/>
          </a:xfrm>
          <a:prstGeom prst="actionButtonBackPrevious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8100392" y="5877272"/>
            <a:ext cx="720080" cy="576064"/>
          </a:xfrm>
          <a:prstGeom prst="actionButtonForwardNext">
            <a:avLst/>
          </a:prstGeom>
          <a:solidFill>
            <a:srgbClr val="35BB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74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6" name="AutoShape 4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078" name="AutoShape 6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3636" y="4191471"/>
            <a:ext cx="741422" cy="677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63988" y="4142541"/>
            <a:ext cx="1067493" cy="978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4697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6" presetClass="exit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9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300"/>
                            </p:stCondLst>
                            <p:childTnLst>
                              <p:par>
                                <p:cTn id="6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2DCDB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6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7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911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89">
                                          <p:stCondLst>
                                            <p:cond delay="91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90" accel="50000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5" dur="13">
                                          <p:stCondLst>
                                            <p:cond delay="31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6" dur="83" decel="50000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17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1" grpId="1"/>
      <p:bldP spid="11" grpId="2"/>
      <p:bldP spid="11" grpId="3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2247</TotalTime>
  <Words>472</Words>
  <Application>Microsoft Office PowerPoint</Application>
  <PresentationFormat>Экран (4:3)</PresentationFormat>
  <Paragraphs>120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ЗАБОТА О СЕБЕ</vt:lpstr>
      <vt:lpstr>Правила игры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МОЛОДЕЦ!</vt:lpstr>
      <vt:lpstr> </vt:lpstr>
    </vt:vector>
  </TitlesOfParts>
  <Company>*Питер-Company*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Дмитрий Каленюк</dc:creator>
  <cp:lastModifiedBy>Admin</cp:lastModifiedBy>
  <cp:revision>240</cp:revision>
  <dcterms:created xsi:type="dcterms:W3CDTF">2015-04-04T13:59:13Z</dcterms:created>
  <dcterms:modified xsi:type="dcterms:W3CDTF">2024-11-25T06:20:15Z</dcterms:modified>
</cp:coreProperties>
</file>