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57" r:id="rId3"/>
    <p:sldId id="270" r:id="rId4"/>
    <p:sldId id="266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5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E3F277-CD1D-4BD9-A448-766EC885BFDA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20976-28C0-481F-A967-7F4301C1AF3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9791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96136" y="4725144"/>
            <a:ext cx="2412504" cy="1600200"/>
          </a:xfrm>
        </p:spPr>
        <p:txBody>
          <a:bodyPr>
            <a:normAutofit fontScale="70000" lnSpcReduction="20000"/>
          </a:bodyPr>
          <a:lstStyle/>
          <a:p>
            <a:pPr lvl="0" algn="l">
              <a:defRPr/>
            </a:pPr>
            <a:r>
              <a:rPr lang="ru-RU" dirty="0" smtClean="0"/>
              <a:t>Выполнили:</a:t>
            </a:r>
            <a:endParaRPr lang="ru-RU" dirty="0" smtClean="0"/>
          </a:p>
          <a:p>
            <a:pPr lvl="0" algn="l">
              <a:defRPr/>
            </a:pPr>
            <a:r>
              <a:rPr lang="ru-RU" dirty="0" smtClean="0"/>
              <a:t>Учитель-логопед </a:t>
            </a:r>
          </a:p>
          <a:p>
            <a:pPr lvl="0" algn="l">
              <a:defRPr/>
            </a:pPr>
            <a:r>
              <a:rPr lang="ru-RU" dirty="0" smtClean="0"/>
              <a:t>Колесникова Е.П.</a:t>
            </a:r>
          </a:p>
          <a:p>
            <a:pPr lvl="0" algn="l">
              <a:defRPr/>
            </a:pPr>
            <a:r>
              <a:rPr lang="ru-RU" dirty="0" smtClean="0"/>
              <a:t>Учитель-логопед </a:t>
            </a:r>
          </a:p>
          <a:p>
            <a:pPr lvl="0" algn="l">
              <a:defRPr/>
            </a:pPr>
            <a:r>
              <a:rPr lang="ru-RU" dirty="0" smtClean="0"/>
              <a:t>Голубева И.В.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Автоматизация звука </a:t>
            </a:r>
            <a:r>
              <a:rPr lang="en-US" dirty="0" smtClean="0"/>
              <a:t>[</a:t>
            </a:r>
            <a:r>
              <a:rPr lang="ru-RU" dirty="0" smtClean="0"/>
              <a:t>л</a:t>
            </a:r>
            <a:r>
              <a:rPr lang="en-US" dirty="0" smtClean="0"/>
              <a:t>]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429000"/>
            <a:ext cx="2160240" cy="304259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19458" name="AutoShape 2" descr="http://img-fotki.yandex.ru/get/9754/16969765.1c5/0_891a6_dd818af2_orig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0" name="AutoShape 4" descr="http://img-fotki.yandex.ru/get/9754/16969765.1c5/0_891a6_dd818af2_orig.png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6" name="Содержимое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695844"/>
          </a:xfrm>
        </p:spPr>
        <p:txBody>
          <a:bodyPr>
            <a:normAutofit/>
          </a:bodyPr>
          <a:lstStyle/>
          <a:p>
            <a:r>
              <a:rPr lang="ru-RU" dirty="0" smtClean="0">
                <a:hlinkClick r:id="rId2" action="ppaction://hlinksldjump"/>
              </a:rPr>
              <a:t>«Самолет»</a:t>
            </a:r>
            <a:endParaRPr lang="ru-RU" dirty="0"/>
          </a:p>
          <a:p>
            <a:r>
              <a:rPr lang="ru-RU" dirty="0" smtClean="0">
                <a:hlinkClick r:id="rId3" action="ppaction://hlinksldjump"/>
              </a:rPr>
              <a:t>«Волшебные бусы</a:t>
            </a:r>
            <a:r>
              <a:rPr lang="ru-RU" dirty="0" smtClean="0">
                <a:hlinkClick r:id="rId3" action="ppaction://hlinksldjump"/>
              </a:rPr>
              <a:t>»</a:t>
            </a:r>
            <a:endParaRPr lang="ru-RU" dirty="0" smtClean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29968" y="3429000"/>
            <a:ext cx="3183180" cy="318318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ru-RU" dirty="0" smtClean="0"/>
              <a:t>«Самолет»</a:t>
            </a:r>
            <a:endParaRPr lang="ru-RU" dirty="0"/>
          </a:p>
        </p:txBody>
      </p:sp>
      <p:sp>
        <p:nvSpPr>
          <p:cNvPr id="9" name="Полилиния 8"/>
          <p:cNvSpPr/>
          <p:nvPr/>
        </p:nvSpPr>
        <p:spPr>
          <a:xfrm>
            <a:off x="928662" y="2857496"/>
            <a:ext cx="7553249" cy="3754683"/>
          </a:xfrm>
          <a:custGeom>
            <a:avLst/>
            <a:gdLst>
              <a:gd name="connsiteX0" fmla="*/ 2958904 w 8560190"/>
              <a:gd name="connsiteY0" fmla="*/ 138332 h 3938953"/>
              <a:gd name="connsiteX1" fmla="*/ 8529710 w 8560190"/>
              <a:gd name="connsiteY1" fmla="*/ 96129 h 3938953"/>
              <a:gd name="connsiteX2" fmla="*/ 2776024 w 8560190"/>
              <a:gd name="connsiteY2" fmla="*/ 715108 h 3938953"/>
              <a:gd name="connsiteX3" fmla="*/ 6081932 w 8560190"/>
              <a:gd name="connsiteY3" fmla="*/ 1024597 h 3938953"/>
              <a:gd name="connsiteX4" fmla="*/ 1087901 w 8560190"/>
              <a:gd name="connsiteY4" fmla="*/ 1812388 h 3938953"/>
              <a:gd name="connsiteX5" fmla="*/ 5406683 w 8560190"/>
              <a:gd name="connsiteY5" fmla="*/ 2206283 h 3938953"/>
              <a:gd name="connsiteX6" fmla="*/ 1130104 w 8560190"/>
              <a:gd name="connsiteY6" fmla="*/ 3092548 h 3938953"/>
              <a:gd name="connsiteX7" fmla="*/ 1017563 w 8560190"/>
              <a:gd name="connsiteY7" fmla="*/ 3838135 h 3938953"/>
              <a:gd name="connsiteX8" fmla="*/ 7235483 w 8560190"/>
              <a:gd name="connsiteY8" fmla="*/ 3697458 h 3938953"/>
              <a:gd name="connsiteX0" fmla="*/ 2560320 w 8161606"/>
              <a:gd name="connsiteY0" fmla="*/ 138332 h 3917115"/>
              <a:gd name="connsiteX1" fmla="*/ 8131126 w 8161606"/>
              <a:gd name="connsiteY1" fmla="*/ 96129 h 3917115"/>
              <a:gd name="connsiteX2" fmla="*/ 2377440 w 8161606"/>
              <a:gd name="connsiteY2" fmla="*/ 715108 h 3917115"/>
              <a:gd name="connsiteX3" fmla="*/ 5683348 w 8161606"/>
              <a:gd name="connsiteY3" fmla="*/ 1024597 h 3917115"/>
              <a:gd name="connsiteX4" fmla="*/ 689317 w 8161606"/>
              <a:gd name="connsiteY4" fmla="*/ 1812388 h 3917115"/>
              <a:gd name="connsiteX5" fmla="*/ 5008099 w 8161606"/>
              <a:gd name="connsiteY5" fmla="*/ 2206283 h 3917115"/>
              <a:gd name="connsiteX6" fmla="*/ 731520 w 8161606"/>
              <a:gd name="connsiteY6" fmla="*/ 3092548 h 3917115"/>
              <a:gd name="connsiteX7" fmla="*/ 618979 w 8161606"/>
              <a:gd name="connsiteY7" fmla="*/ 3838135 h 3917115"/>
              <a:gd name="connsiteX8" fmla="*/ 2619211 w 8161606"/>
              <a:gd name="connsiteY8" fmla="*/ 3566427 h 3917115"/>
              <a:gd name="connsiteX9" fmla="*/ 6836899 w 8161606"/>
              <a:gd name="connsiteY9" fmla="*/ 3697458 h 3917115"/>
              <a:gd name="connsiteX0" fmla="*/ 2958904 w 8560190"/>
              <a:gd name="connsiteY0" fmla="*/ 138332 h 3938953"/>
              <a:gd name="connsiteX1" fmla="*/ 8529710 w 8560190"/>
              <a:gd name="connsiteY1" fmla="*/ 96129 h 3938953"/>
              <a:gd name="connsiteX2" fmla="*/ 2776024 w 8560190"/>
              <a:gd name="connsiteY2" fmla="*/ 715108 h 3938953"/>
              <a:gd name="connsiteX3" fmla="*/ 6081932 w 8560190"/>
              <a:gd name="connsiteY3" fmla="*/ 1024597 h 3938953"/>
              <a:gd name="connsiteX4" fmla="*/ 1087901 w 8560190"/>
              <a:gd name="connsiteY4" fmla="*/ 1812388 h 3938953"/>
              <a:gd name="connsiteX5" fmla="*/ 5406683 w 8560190"/>
              <a:gd name="connsiteY5" fmla="*/ 2206283 h 3938953"/>
              <a:gd name="connsiteX6" fmla="*/ 1130104 w 8560190"/>
              <a:gd name="connsiteY6" fmla="*/ 3092548 h 3938953"/>
              <a:gd name="connsiteX7" fmla="*/ 1017563 w 8560190"/>
              <a:gd name="connsiteY7" fmla="*/ 3838135 h 3938953"/>
              <a:gd name="connsiteX8" fmla="*/ 7235483 w 8560190"/>
              <a:gd name="connsiteY8" fmla="*/ 3697458 h 3938953"/>
              <a:gd name="connsiteX0" fmla="*/ 2673157 w 8274443"/>
              <a:gd name="connsiteY0" fmla="*/ 138332 h 3938953"/>
              <a:gd name="connsiteX1" fmla="*/ 8243963 w 8274443"/>
              <a:gd name="connsiteY1" fmla="*/ 96129 h 3938953"/>
              <a:gd name="connsiteX2" fmla="*/ 2490277 w 8274443"/>
              <a:gd name="connsiteY2" fmla="*/ 715108 h 3938953"/>
              <a:gd name="connsiteX3" fmla="*/ 5796185 w 8274443"/>
              <a:gd name="connsiteY3" fmla="*/ 1024597 h 3938953"/>
              <a:gd name="connsiteX4" fmla="*/ 802154 w 8274443"/>
              <a:gd name="connsiteY4" fmla="*/ 1812388 h 3938953"/>
              <a:gd name="connsiteX5" fmla="*/ 5120936 w 8274443"/>
              <a:gd name="connsiteY5" fmla="*/ 2206283 h 3938953"/>
              <a:gd name="connsiteX6" fmla="*/ 2558837 w 8274443"/>
              <a:gd name="connsiteY6" fmla="*/ 3092548 h 3938953"/>
              <a:gd name="connsiteX7" fmla="*/ 731816 w 8274443"/>
              <a:gd name="connsiteY7" fmla="*/ 3838135 h 3938953"/>
              <a:gd name="connsiteX8" fmla="*/ 6949736 w 8274443"/>
              <a:gd name="connsiteY8" fmla="*/ 3697458 h 3938953"/>
              <a:gd name="connsiteX0" fmla="*/ 2246141 w 7847427"/>
              <a:gd name="connsiteY0" fmla="*/ 138332 h 3938953"/>
              <a:gd name="connsiteX1" fmla="*/ 7816947 w 7847427"/>
              <a:gd name="connsiteY1" fmla="*/ 96129 h 3938953"/>
              <a:gd name="connsiteX2" fmla="*/ 2063261 w 7847427"/>
              <a:gd name="connsiteY2" fmla="*/ 715108 h 3938953"/>
              <a:gd name="connsiteX3" fmla="*/ 5369169 w 7847427"/>
              <a:gd name="connsiteY3" fmla="*/ 1024597 h 3938953"/>
              <a:gd name="connsiteX4" fmla="*/ 375138 w 7847427"/>
              <a:gd name="connsiteY4" fmla="*/ 1812388 h 3938953"/>
              <a:gd name="connsiteX5" fmla="*/ 4693920 w 7847427"/>
              <a:gd name="connsiteY5" fmla="*/ 2206283 h 3938953"/>
              <a:gd name="connsiteX6" fmla="*/ 304800 w 7847427"/>
              <a:gd name="connsiteY6" fmla="*/ 3838135 h 3938953"/>
              <a:gd name="connsiteX7" fmla="*/ 6522720 w 7847427"/>
              <a:gd name="connsiteY7" fmla="*/ 3697458 h 3938953"/>
              <a:gd name="connsiteX0" fmla="*/ 2250830 w 7852116"/>
              <a:gd name="connsiteY0" fmla="*/ 138332 h 3938953"/>
              <a:gd name="connsiteX1" fmla="*/ 7821636 w 7852116"/>
              <a:gd name="connsiteY1" fmla="*/ 96129 h 3938953"/>
              <a:gd name="connsiteX2" fmla="*/ 2067950 w 7852116"/>
              <a:gd name="connsiteY2" fmla="*/ 715108 h 3938953"/>
              <a:gd name="connsiteX3" fmla="*/ 5373858 w 7852116"/>
              <a:gd name="connsiteY3" fmla="*/ 1024597 h 3938953"/>
              <a:gd name="connsiteX4" fmla="*/ 379827 w 7852116"/>
              <a:gd name="connsiteY4" fmla="*/ 1812388 h 3938953"/>
              <a:gd name="connsiteX5" fmla="*/ 4698609 w 7852116"/>
              <a:gd name="connsiteY5" fmla="*/ 2206283 h 3938953"/>
              <a:gd name="connsiteX6" fmla="*/ 4670473 w 7852116"/>
              <a:gd name="connsiteY6" fmla="*/ 2691158 h 3938953"/>
              <a:gd name="connsiteX7" fmla="*/ 309489 w 7852116"/>
              <a:gd name="connsiteY7" fmla="*/ 3838135 h 3938953"/>
              <a:gd name="connsiteX8" fmla="*/ 6527409 w 7852116"/>
              <a:gd name="connsiteY8" fmla="*/ 3697458 h 3938953"/>
              <a:gd name="connsiteX0" fmla="*/ 2246141 w 7847427"/>
              <a:gd name="connsiteY0" fmla="*/ 138332 h 3938953"/>
              <a:gd name="connsiteX1" fmla="*/ 7816947 w 7847427"/>
              <a:gd name="connsiteY1" fmla="*/ 96129 h 3938953"/>
              <a:gd name="connsiteX2" fmla="*/ 2063261 w 7847427"/>
              <a:gd name="connsiteY2" fmla="*/ 715108 h 3938953"/>
              <a:gd name="connsiteX3" fmla="*/ 5369169 w 7847427"/>
              <a:gd name="connsiteY3" fmla="*/ 1024597 h 3938953"/>
              <a:gd name="connsiteX4" fmla="*/ 375138 w 7847427"/>
              <a:gd name="connsiteY4" fmla="*/ 1812388 h 3938953"/>
              <a:gd name="connsiteX5" fmla="*/ 4693920 w 7847427"/>
              <a:gd name="connsiteY5" fmla="*/ 2206283 h 3938953"/>
              <a:gd name="connsiteX6" fmla="*/ 304800 w 7847427"/>
              <a:gd name="connsiteY6" fmla="*/ 3838135 h 3938953"/>
              <a:gd name="connsiteX7" fmla="*/ 6522720 w 7847427"/>
              <a:gd name="connsiteY7" fmla="*/ 3697458 h 3938953"/>
              <a:gd name="connsiteX0" fmla="*/ 2616591 w 8217877"/>
              <a:gd name="connsiteY0" fmla="*/ 138332 h 3938953"/>
              <a:gd name="connsiteX1" fmla="*/ 8187397 w 8217877"/>
              <a:gd name="connsiteY1" fmla="*/ 96129 h 3938953"/>
              <a:gd name="connsiteX2" fmla="*/ 2433711 w 8217877"/>
              <a:gd name="connsiteY2" fmla="*/ 715108 h 3938953"/>
              <a:gd name="connsiteX3" fmla="*/ 5739619 w 8217877"/>
              <a:gd name="connsiteY3" fmla="*/ 1024597 h 3938953"/>
              <a:gd name="connsiteX4" fmla="*/ 745588 w 8217877"/>
              <a:gd name="connsiteY4" fmla="*/ 1812388 h 3938953"/>
              <a:gd name="connsiteX5" fmla="*/ 1266093 w 8217877"/>
              <a:gd name="connsiteY5" fmla="*/ 2210657 h 3938953"/>
              <a:gd name="connsiteX6" fmla="*/ 5064370 w 8217877"/>
              <a:gd name="connsiteY6" fmla="*/ 2206283 h 3938953"/>
              <a:gd name="connsiteX7" fmla="*/ 675250 w 8217877"/>
              <a:gd name="connsiteY7" fmla="*/ 3838135 h 3938953"/>
              <a:gd name="connsiteX8" fmla="*/ 6893170 w 8217877"/>
              <a:gd name="connsiteY8" fmla="*/ 3697458 h 3938953"/>
              <a:gd name="connsiteX0" fmla="*/ 2246141 w 7847427"/>
              <a:gd name="connsiteY0" fmla="*/ 138332 h 3938953"/>
              <a:gd name="connsiteX1" fmla="*/ 7816947 w 7847427"/>
              <a:gd name="connsiteY1" fmla="*/ 96129 h 3938953"/>
              <a:gd name="connsiteX2" fmla="*/ 2063261 w 7847427"/>
              <a:gd name="connsiteY2" fmla="*/ 715108 h 3938953"/>
              <a:gd name="connsiteX3" fmla="*/ 5369169 w 7847427"/>
              <a:gd name="connsiteY3" fmla="*/ 1024597 h 3938953"/>
              <a:gd name="connsiteX4" fmla="*/ 375138 w 7847427"/>
              <a:gd name="connsiteY4" fmla="*/ 1812388 h 3938953"/>
              <a:gd name="connsiteX5" fmla="*/ 4693920 w 7847427"/>
              <a:gd name="connsiteY5" fmla="*/ 2206283 h 3938953"/>
              <a:gd name="connsiteX6" fmla="*/ 304800 w 7847427"/>
              <a:gd name="connsiteY6" fmla="*/ 3838135 h 3938953"/>
              <a:gd name="connsiteX7" fmla="*/ 6522720 w 7847427"/>
              <a:gd name="connsiteY7" fmla="*/ 3697458 h 3938953"/>
              <a:gd name="connsiteX0" fmla="*/ 2645588 w 8246874"/>
              <a:gd name="connsiteY0" fmla="*/ 138332 h 3938953"/>
              <a:gd name="connsiteX1" fmla="*/ 8216394 w 8246874"/>
              <a:gd name="connsiteY1" fmla="*/ 96129 h 3938953"/>
              <a:gd name="connsiteX2" fmla="*/ 2462708 w 8246874"/>
              <a:gd name="connsiteY2" fmla="*/ 715108 h 3938953"/>
              <a:gd name="connsiteX3" fmla="*/ 5768616 w 8246874"/>
              <a:gd name="connsiteY3" fmla="*/ 1024597 h 3938953"/>
              <a:gd name="connsiteX4" fmla="*/ 774585 w 8246874"/>
              <a:gd name="connsiteY4" fmla="*/ 1812388 h 3938953"/>
              <a:gd name="connsiteX5" fmla="*/ 1121103 w 8246874"/>
              <a:gd name="connsiteY5" fmla="*/ 2161574 h 3938953"/>
              <a:gd name="connsiteX6" fmla="*/ 5093367 w 8246874"/>
              <a:gd name="connsiteY6" fmla="*/ 2206283 h 3938953"/>
              <a:gd name="connsiteX7" fmla="*/ 704247 w 8246874"/>
              <a:gd name="connsiteY7" fmla="*/ 3838135 h 3938953"/>
              <a:gd name="connsiteX8" fmla="*/ 6922167 w 8246874"/>
              <a:gd name="connsiteY8" fmla="*/ 3697458 h 3938953"/>
              <a:gd name="connsiteX0" fmla="*/ 2246141 w 7847427"/>
              <a:gd name="connsiteY0" fmla="*/ 138332 h 3938953"/>
              <a:gd name="connsiteX1" fmla="*/ 7816947 w 7847427"/>
              <a:gd name="connsiteY1" fmla="*/ 96129 h 3938953"/>
              <a:gd name="connsiteX2" fmla="*/ 2063261 w 7847427"/>
              <a:gd name="connsiteY2" fmla="*/ 715108 h 3938953"/>
              <a:gd name="connsiteX3" fmla="*/ 5369169 w 7847427"/>
              <a:gd name="connsiteY3" fmla="*/ 1024597 h 3938953"/>
              <a:gd name="connsiteX4" fmla="*/ 375138 w 7847427"/>
              <a:gd name="connsiteY4" fmla="*/ 1812388 h 3938953"/>
              <a:gd name="connsiteX5" fmla="*/ 4693920 w 7847427"/>
              <a:gd name="connsiteY5" fmla="*/ 2206283 h 3938953"/>
              <a:gd name="connsiteX6" fmla="*/ 304800 w 7847427"/>
              <a:gd name="connsiteY6" fmla="*/ 3838135 h 3938953"/>
              <a:gd name="connsiteX7" fmla="*/ 6522720 w 7847427"/>
              <a:gd name="connsiteY7" fmla="*/ 3697458 h 3938953"/>
              <a:gd name="connsiteX0" fmla="*/ 2246141 w 7847427"/>
              <a:gd name="connsiteY0" fmla="*/ 138332 h 3938953"/>
              <a:gd name="connsiteX1" fmla="*/ 7816947 w 7847427"/>
              <a:gd name="connsiteY1" fmla="*/ 96129 h 3938953"/>
              <a:gd name="connsiteX2" fmla="*/ 2063261 w 7847427"/>
              <a:gd name="connsiteY2" fmla="*/ 715108 h 3938953"/>
              <a:gd name="connsiteX3" fmla="*/ 5369169 w 7847427"/>
              <a:gd name="connsiteY3" fmla="*/ 1310325 h 3938953"/>
              <a:gd name="connsiteX4" fmla="*/ 375138 w 7847427"/>
              <a:gd name="connsiteY4" fmla="*/ 1812388 h 3938953"/>
              <a:gd name="connsiteX5" fmla="*/ 4693920 w 7847427"/>
              <a:gd name="connsiteY5" fmla="*/ 2206283 h 3938953"/>
              <a:gd name="connsiteX6" fmla="*/ 304800 w 7847427"/>
              <a:gd name="connsiteY6" fmla="*/ 3838135 h 3938953"/>
              <a:gd name="connsiteX7" fmla="*/ 6522720 w 7847427"/>
              <a:gd name="connsiteY7" fmla="*/ 3697458 h 3938953"/>
              <a:gd name="connsiteX0" fmla="*/ 2246141 w 7847427"/>
              <a:gd name="connsiteY0" fmla="*/ 138332 h 3938953"/>
              <a:gd name="connsiteX1" fmla="*/ 7816947 w 7847427"/>
              <a:gd name="connsiteY1" fmla="*/ 96129 h 3938953"/>
              <a:gd name="connsiteX2" fmla="*/ 2063261 w 7847427"/>
              <a:gd name="connsiteY2" fmla="*/ 715108 h 3938953"/>
              <a:gd name="connsiteX3" fmla="*/ 5369169 w 7847427"/>
              <a:gd name="connsiteY3" fmla="*/ 1310325 h 3938953"/>
              <a:gd name="connsiteX4" fmla="*/ 375138 w 7847427"/>
              <a:gd name="connsiteY4" fmla="*/ 1812388 h 3938953"/>
              <a:gd name="connsiteX5" fmla="*/ 4693920 w 7847427"/>
              <a:gd name="connsiteY5" fmla="*/ 2206283 h 3938953"/>
              <a:gd name="connsiteX6" fmla="*/ 304800 w 7847427"/>
              <a:gd name="connsiteY6" fmla="*/ 3838135 h 3938953"/>
              <a:gd name="connsiteX7" fmla="*/ 6522720 w 7847427"/>
              <a:gd name="connsiteY7" fmla="*/ 3697458 h 3938953"/>
              <a:gd name="connsiteX0" fmla="*/ 2246141 w 7847427"/>
              <a:gd name="connsiteY0" fmla="*/ 138332 h 3938953"/>
              <a:gd name="connsiteX1" fmla="*/ 7816947 w 7847427"/>
              <a:gd name="connsiteY1" fmla="*/ 96129 h 3938953"/>
              <a:gd name="connsiteX2" fmla="*/ 2063261 w 7847427"/>
              <a:gd name="connsiteY2" fmla="*/ 715108 h 3938953"/>
              <a:gd name="connsiteX3" fmla="*/ 5369169 w 7847427"/>
              <a:gd name="connsiteY3" fmla="*/ 1310325 h 3938953"/>
              <a:gd name="connsiteX4" fmla="*/ 375138 w 7847427"/>
              <a:gd name="connsiteY4" fmla="*/ 1812388 h 3938953"/>
              <a:gd name="connsiteX5" fmla="*/ 4693920 w 7847427"/>
              <a:gd name="connsiteY5" fmla="*/ 2206283 h 3938953"/>
              <a:gd name="connsiteX6" fmla="*/ 304800 w 7847427"/>
              <a:gd name="connsiteY6" fmla="*/ 3838135 h 3938953"/>
              <a:gd name="connsiteX7" fmla="*/ 6522720 w 7847427"/>
              <a:gd name="connsiteY7" fmla="*/ 3697458 h 3938953"/>
              <a:gd name="connsiteX0" fmla="*/ 2246141 w 7847427"/>
              <a:gd name="connsiteY0" fmla="*/ 138332 h 3938953"/>
              <a:gd name="connsiteX1" fmla="*/ 7816947 w 7847427"/>
              <a:gd name="connsiteY1" fmla="*/ 96129 h 3938953"/>
              <a:gd name="connsiteX2" fmla="*/ 2063261 w 7847427"/>
              <a:gd name="connsiteY2" fmla="*/ 715108 h 3938953"/>
              <a:gd name="connsiteX3" fmla="*/ 5369169 w 7847427"/>
              <a:gd name="connsiteY3" fmla="*/ 1310325 h 3938953"/>
              <a:gd name="connsiteX4" fmla="*/ 375138 w 7847427"/>
              <a:gd name="connsiteY4" fmla="*/ 1812388 h 3938953"/>
              <a:gd name="connsiteX5" fmla="*/ 4693920 w 7847427"/>
              <a:gd name="connsiteY5" fmla="*/ 2206283 h 3938953"/>
              <a:gd name="connsiteX6" fmla="*/ 304800 w 7847427"/>
              <a:gd name="connsiteY6" fmla="*/ 3838135 h 3938953"/>
              <a:gd name="connsiteX7" fmla="*/ 6522720 w 7847427"/>
              <a:gd name="connsiteY7" fmla="*/ 3697458 h 3938953"/>
              <a:gd name="connsiteX0" fmla="*/ 2246141 w 7847427"/>
              <a:gd name="connsiteY0" fmla="*/ 138332 h 3938953"/>
              <a:gd name="connsiteX1" fmla="*/ 7816947 w 7847427"/>
              <a:gd name="connsiteY1" fmla="*/ 96129 h 3938953"/>
              <a:gd name="connsiteX2" fmla="*/ 2063261 w 7847427"/>
              <a:gd name="connsiteY2" fmla="*/ 715108 h 3938953"/>
              <a:gd name="connsiteX3" fmla="*/ 5369169 w 7847427"/>
              <a:gd name="connsiteY3" fmla="*/ 1310325 h 3938953"/>
              <a:gd name="connsiteX4" fmla="*/ 375138 w 7847427"/>
              <a:gd name="connsiteY4" fmla="*/ 1812388 h 3938953"/>
              <a:gd name="connsiteX5" fmla="*/ 4693920 w 7847427"/>
              <a:gd name="connsiteY5" fmla="*/ 2206283 h 3938953"/>
              <a:gd name="connsiteX6" fmla="*/ 304800 w 7847427"/>
              <a:gd name="connsiteY6" fmla="*/ 3838135 h 3938953"/>
              <a:gd name="connsiteX7" fmla="*/ 6522720 w 7847427"/>
              <a:gd name="connsiteY7" fmla="*/ 3697458 h 3938953"/>
              <a:gd name="connsiteX0" fmla="*/ 2246141 w 7847427"/>
              <a:gd name="connsiteY0" fmla="*/ 138332 h 3938953"/>
              <a:gd name="connsiteX1" fmla="*/ 7816947 w 7847427"/>
              <a:gd name="connsiteY1" fmla="*/ 96129 h 3938953"/>
              <a:gd name="connsiteX2" fmla="*/ 2063261 w 7847427"/>
              <a:gd name="connsiteY2" fmla="*/ 715108 h 3938953"/>
              <a:gd name="connsiteX3" fmla="*/ 5369169 w 7847427"/>
              <a:gd name="connsiteY3" fmla="*/ 1310325 h 3938953"/>
              <a:gd name="connsiteX4" fmla="*/ 375138 w 7847427"/>
              <a:gd name="connsiteY4" fmla="*/ 1812388 h 3938953"/>
              <a:gd name="connsiteX5" fmla="*/ 4693920 w 7847427"/>
              <a:gd name="connsiteY5" fmla="*/ 2206283 h 3938953"/>
              <a:gd name="connsiteX6" fmla="*/ 304800 w 7847427"/>
              <a:gd name="connsiteY6" fmla="*/ 3838135 h 3938953"/>
              <a:gd name="connsiteX7" fmla="*/ 6522720 w 7847427"/>
              <a:gd name="connsiteY7" fmla="*/ 3697458 h 3938953"/>
              <a:gd name="connsiteX0" fmla="*/ 2246141 w 7847427"/>
              <a:gd name="connsiteY0" fmla="*/ 138332 h 3938953"/>
              <a:gd name="connsiteX1" fmla="*/ 7816947 w 7847427"/>
              <a:gd name="connsiteY1" fmla="*/ 96129 h 3938953"/>
              <a:gd name="connsiteX2" fmla="*/ 2063261 w 7847427"/>
              <a:gd name="connsiteY2" fmla="*/ 715108 h 3938953"/>
              <a:gd name="connsiteX3" fmla="*/ 5369169 w 7847427"/>
              <a:gd name="connsiteY3" fmla="*/ 1310325 h 3938953"/>
              <a:gd name="connsiteX4" fmla="*/ 375138 w 7847427"/>
              <a:gd name="connsiteY4" fmla="*/ 1812388 h 3938953"/>
              <a:gd name="connsiteX5" fmla="*/ 4693920 w 7847427"/>
              <a:gd name="connsiteY5" fmla="*/ 2206283 h 3938953"/>
              <a:gd name="connsiteX6" fmla="*/ 304800 w 7847427"/>
              <a:gd name="connsiteY6" fmla="*/ 3838135 h 3938953"/>
              <a:gd name="connsiteX7" fmla="*/ 6522720 w 7847427"/>
              <a:gd name="connsiteY7" fmla="*/ 3697458 h 3938953"/>
              <a:gd name="connsiteX0" fmla="*/ 2246141 w 7847427"/>
              <a:gd name="connsiteY0" fmla="*/ 138332 h 3938953"/>
              <a:gd name="connsiteX1" fmla="*/ 7816947 w 7847427"/>
              <a:gd name="connsiteY1" fmla="*/ 96129 h 3938953"/>
              <a:gd name="connsiteX2" fmla="*/ 2063261 w 7847427"/>
              <a:gd name="connsiteY2" fmla="*/ 715108 h 3938953"/>
              <a:gd name="connsiteX3" fmla="*/ 5369169 w 7847427"/>
              <a:gd name="connsiteY3" fmla="*/ 1310325 h 3938953"/>
              <a:gd name="connsiteX4" fmla="*/ 375138 w 7847427"/>
              <a:gd name="connsiteY4" fmla="*/ 1812388 h 3938953"/>
              <a:gd name="connsiteX5" fmla="*/ 4693920 w 7847427"/>
              <a:gd name="connsiteY5" fmla="*/ 2206283 h 3938953"/>
              <a:gd name="connsiteX6" fmla="*/ 304800 w 7847427"/>
              <a:gd name="connsiteY6" fmla="*/ 3838135 h 3938953"/>
              <a:gd name="connsiteX7" fmla="*/ 6522720 w 7847427"/>
              <a:gd name="connsiteY7" fmla="*/ 3697458 h 3938953"/>
              <a:gd name="connsiteX0" fmla="*/ 1941341 w 7542627"/>
              <a:gd name="connsiteY0" fmla="*/ 138332 h 3938953"/>
              <a:gd name="connsiteX1" fmla="*/ 7512147 w 7542627"/>
              <a:gd name="connsiteY1" fmla="*/ 96129 h 3938953"/>
              <a:gd name="connsiteX2" fmla="*/ 1758461 w 7542627"/>
              <a:gd name="connsiteY2" fmla="*/ 715108 h 3938953"/>
              <a:gd name="connsiteX3" fmla="*/ 5064369 w 7542627"/>
              <a:gd name="connsiteY3" fmla="*/ 1310325 h 3938953"/>
              <a:gd name="connsiteX4" fmla="*/ 70338 w 7542627"/>
              <a:gd name="connsiteY4" fmla="*/ 1812388 h 3938953"/>
              <a:gd name="connsiteX5" fmla="*/ 4389120 w 7542627"/>
              <a:gd name="connsiteY5" fmla="*/ 2206283 h 3938953"/>
              <a:gd name="connsiteX6" fmla="*/ 0 w 7542627"/>
              <a:gd name="connsiteY6" fmla="*/ 3838135 h 3938953"/>
              <a:gd name="connsiteX7" fmla="*/ 6217920 w 7542627"/>
              <a:gd name="connsiteY7" fmla="*/ 3697458 h 3938953"/>
              <a:gd name="connsiteX0" fmla="*/ 1941341 w 7542627"/>
              <a:gd name="connsiteY0" fmla="*/ 138332 h 4178743"/>
              <a:gd name="connsiteX1" fmla="*/ 7512147 w 7542627"/>
              <a:gd name="connsiteY1" fmla="*/ 96129 h 4178743"/>
              <a:gd name="connsiteX2" fmla="*/ 1758461 w 7542627"/>
              <a:gd name="connsiteY2" fmla="*/ 715108 h 4178743"/>
              <a:gd name="connsiteX3" fmla="*/ 5064369 w 7542627"/>
              <a:gd name="connsiteY3" fmla="*/ 1310325 h 4178743"/>
              <a:gd name="connsiteX4" fmla="*/ 70338 w 7542627"/>
              <a:gd name="connsiteY4" fmla="*/ 1812388 h 4178743"/>
              <a:gd name="connsiteX5" fmla="*/ 4389120 w 7542627"/>
              <a:gd name="connsiteY5" fmla="*/ 2206283 h 4178743"/>
              <a:gd name="connsiteX6" fmla="*/ 0 w 7542627"/>
              <a:gd name="connsiteY6" fmla="*/ 3838135 h 4178743"/>
              <a:gd name="connsiteX7" fmla="*/ 6217920 w 7542627"/>
              <a:gd name="connsiteY7" fmla="*/ 3697458 h 4178743"/>
              <a:gd name="connsiteX0" fmla="*/ 1941341 w 7512147"/>
              <a:gd name="connsiteY0" fmla="*/ 357473 h 4397884"/>
              <a:gd name="connsiteX1" fmla="*/ 7512147 w 7512147"/>
              <a:gd name="connsiteY1" fmla="*/ 315270 h 4397884"/>
              <a:gd name="connsiteX2" fmla="*/ 1758461 w 7512147"/>
              <a:gd name="connsiteY2" fmla="*/ 934249 h 4397884"/>
              <a:gd name="connsiteX3" fmla="*/ 5064369 w 7512147"/>
              <a:gd name="connsiteY3" fmla="*/ 1529466 h 4397884"/>
              <a:gd name="connsiteX4" fmla="*/ 70338 w 7512147"/>
              <a:gd name="connsiteY4" fmla="*/ 2031529 h 4397884"/>
              <a:gd name="connsiteX5" fmla="*/ 4389120 w 7512147"/>
              <a:gd name="connsiteY5" fmla="*/ 2425424 h 4397884"/>
              <a:gd name="connsiteX6" fmla="*/ 0 w 7512147"/>
              <a:gd name="connsiteY6" fmla="*/ 4057276 h 4397884"/>
              <a:gd name="connsiteX7" fmla="*/ 6217920 w 7512147"/>
              <a:gd name="connsiteY7" fmla="*/ 3916599 h 4397884"/>
              <a:gd name="connsiteX0" fmla="*/ 1941341 w 8111609"/>
              <a:gd name="connsiteY0" fmla="*/ 357473 h 4397884"/>
              <a:gd name="connsiteX1" fmla="*/ 7512147 w 8111609"/>
              <a:gd name="connsiteY1" fmla="*/ 315270 h 4397884"/>
              <a:gd name="connsiteX2" fmla="*/ 1758461 w 8111609"/>
              <a:gd name="connsiteY2" fmla="*/ 934249 h 4397884"/>
              <a:gd name="connsiteX3" fmla="*/ 5064369 w 8111609"/>
              <a:gd name="connsiteY3" fmla="*/ 1529466 h 4397884"/>
              <a:gd name="connsiteX4" fmla="*/ 70338 w 8111609"/>
              <a:gd name="connsiteY4" fmla="*/ 2031529 h 4397884"/>
              <a:gd name="connsiteX5" fmla="*/ 4389120 w 8111609"/>
              <a:gd name="connsiteY5" fmla="*/ 2425424 h 4397884"/>
              <a:gd name="connsiteX6" fmla="*/ 0 w 8111609"/>
              <a:gd name="connsiteY6" fmla="*/ 4057276 h 4397884"/>
              <a:gd name="connsiteX7" fmla="*/ 6217920 w 8111609"/>
              <a:gd name="connsiteY7" fmla="*/ 3916599 h 4397884"/>
              <a:gd name="connsiteX0" fmla="*/ 1941341 w 8111609"/>
              <a:gd name="connsiteY0" fmla="*/ 138316 h 4178727"/>
              <a:gd name="connsiteX1" fmla="*/ 7512147 w 8111609"/>
              <a:gd name="connsiteY1" fmla="*/ 96113 h 4178727"/>
              <a:gd name="connsiteX2" fmla="*/ 1758461 w 8111609"/>
              <a:gd name="connsiteY2" fmla="*/ 715092 h 4178727"/>
              <a:gd name="connsiteX3" fmla="*/ 5064369 w 8111609"/>
              <a:gd name="connsiteY3" fmla="*/ 1310309 h 4178727"/>
              <a:gd name="connsiteX4" fmla="*/ 70338 w 8111609"/>
              <a:gd name="connsiteY4" fmla="*/ 1812372 h 4178727"/>
              <a:gd name="connsiteX5" fmla="*/ 4389120 w 8111609"/>
              <a:gd name="connsiteY5" fmla="*/ 2206267 h 4178727"/>
              <a:gd name="connsiteX6" fmla="*/ 0 w 8111609"/>
              <a:gd name="connsiteY6" fmla="*/ 3838119 h 4178727"/>
              <a:gd name="connsiteX7" fmla="*/ 6217920 w 8111609"/>
              <a:gd name="connsiteY7" fmla="*/ 3697442 h 4178727"/>
              <a:gd name="connsiteX0" fmla="*/ 1941341 w 8111609"/>
              <a:gd name="connsiteY0" fmla="*/ 138316 h 4178727"/>
              <a:gd name="connsiteX1" fmla="*/ 7512147 w 8111609"/>
              <a:gd name="connsiteY1" fmla="*/ 96113 h 4178727"/>
              <a:gd name="connsiteX2" fmla="*/ 1758461 w 8111609"/>
              <a:gd name="connsiteY2" fmla="*/ 715092 h 4178727"/>
              <a:gd name="connsiteX3" fmla="*/ 5064369 w 8111609"/>
              <a:gd name="connsiteY3" fmla="*/ 1310309 h 4178727"/>
              <a:gd name="connsiteX4" fmla="*/ 70338 w 8111609"/>
              <a:gd name="connsiteY4" fmla="*/ 1812372 h 4178727"/>
              <a:gd name="connsiteX5" fmla="*/ 4389120 w 8111609"/>
              <a:gd name="connsiteY5" fmla="*/ 2206267 h 4178727"/>
              <a:gd name="connsiteX6" fmla="*/ 0 w 8111609"/>
              <a:gd name="connsiteY6" fmla="*/ 3838119 h 4178727"/>
              <a:gd name="connsiteX7" fmla="*/ 6217920 w 8111609"/>
              <a:gd name="connsiteY7" fmla="*/ 3697442 h 4178727"/>
              <a:gd name="connsiteX0" fmla="*/ 1941341 w 8111609"/>
              <a:gd name="connsiteY0" fmla="*/ 138316 h 4178727"/>
              <a:gd name="connsiteX1" fmla="*/ 7512147 w 8111609"/>
              <a:gd name="connsiteY1" fmla="*/ 96113 h 4178727"/>
              <a:gd name="connsiteX2" fmla="*/ 1758461 w 8111609"/>
              <a:gd name="connsiteY2" fmla="*/ 715092 h 4178727"/>
              <a:gd name="connsiteX3" fmla="*/ 5064369 w 8111609"/>
              <a:gd name="connsiteY3" fmla="*/ 1310309 h 4178727"/>
              <a:gd name="connsiteX4" fmla="*/ 70338 w 8111609"/>
              <a:gd name="connsiteY4" fmla="*/ 1812372 h 4178727"/>
              <a:gd name="connsiteX5" fmla="*/ 4389120 w 8111609"/>
              <a:gd name="connsiteY5" fmla="*/ 2206267 h 4178727"/>
              <a:gd name="connsiteX6" fmla="*/ 0 w 8111609"/>
              <a:gd name="connsiteY6" fmla="*/ 3838119 h 4178727"/>
              <a:gd name="connsiteX7" fmla="*/ 6217920 w 8111609"/>
              <a:gd name="connsiteY7" fmla="*/ 3697442 h 4178727"/>
              <a:gd name="connsiteX0" fmla="*/ 1941341 w 8111609"/>
              <a:gd name="connsiteY0" fmla="*/ 138316 h 4178727"/>
              <a:gd name="connsiteX1" fmla="*/ 7512147 w 8111609"/>
              <a:gd name="connsiteY1" fmla="*/ 96113 h 4178727"/>
              <a:gd name="connsiteX2" fmla="*/ 1758461 w 8111609"/>
              <a:gd name="connsiteY2" fmla="*/ 715092 h 4178727"/>
              <a:gd name="connsiteX3" fmla="*/ 5064369 w 8111609"/>
              <a:gd name="connsiteY3" fmla="*/ 1310309 h 4178727"/>
              <a:gd name="connsiteX4" fmla="*/ 70338 w 8111609"/>
              <a:gd name="connsiteY4" fmla="*/ 1812372 h 4178727"/>
              <a:gd name="connsiteX5" fmla="*/ 4389120 w 8111609"/>
              <a:gd name="connsiteY5" fmla="*/ 2563433 h 4178727"/>
              <a:gd name="connsiteX6" fmla="*/ 0 w 8111609"/>
              <a:gd name="connsiteY6" fmla="*/ 3838119 h 4178727"/>
              <a:gd name="connsiteX7" fmla="*/ 6217920 w 8111609"/>
              <a:gd name="connsiteY7" fmla="*/ 3697442 h 4178727"/>
              <a:gd name="connsiteX0" fmla="*/ 1941341 w 8111609"/>
              <a:gd name="connsiteY0" fmla="*/ 138316 h 4178727"/>
              <a:gd name="connsiteX1" fmla="*/ 7512147 w 8111609"/>
              <a:gd name="connsiteY1" fmla="*/ 96113 h 4178727"/>
              <a:gd name="connsiteX2" fmla="*/ 1758461 w 8111609"/>
              <a:gd name="connsiteY2" fmla="*/ 715092 h 4178727"/>
              <a:gd name="connsiteX3" fmla="*/ 5064369 w 8111609"/>
              <a:gd name="connsiteY3" fmla="*/ 1310309 h 4178727"/>
              <a:gd name="connsiteX4" fmla="*/ 70338 w 8111609"/>
              <a:gd name="connsiteY4" fmla="*/ 1812372 h 4178727"/>
              <a:gd name="connsiteX5" fmla="*/ 4389120 w 8111609"/>
              <a:gd name="connsiteY5" fmla="*/ 2563433 h 4178727"/>
              <a:gd name="connsiteX6" fmla="*/ 0 w 8111609"/>
              <a:gd name="connsiteY6" fmla="*/ 3838119 h 4178727"/>
              <a:gd name="connsiteX7" fmla="*/ 6217920 w 8111609"/>
              <a:gd name="connsiteY7" fmla="*/ 3697442 h 4178727"/>
              <a:gd name="connsiteX0" fmla="*/ 1941341 w 8111609"/>
              <a:gd name="connsiteY0" fmla="*/ 138316 h 4178727"/>
              <a:gd name="connsiteX1" fmla="*/ 7512147 w 8111609"/>
              <a:gd name="connsiteY1" fmla="*/ 96113 h 4178727"/>
              <a:gd name="connsiteX2" fmla="*/ 1758461 w 8111609"/>
              <a:gd name="connsiteY2" fmla="*/ 715092 h 4178727"/>
              <a:gd name="connsiteX3" fmla="*/ 5064369 w 8111609"/>
              <a:gd name="connsiteY3" fmla="*/ 1310309 h 4178727"/>
              <a:gd name="connsiteX4" fmla="*/ 70338 w 8111609"/>
              <a:gd name="connsiteY4" fmla="*/ 1812372 h 4178727"/>
              <a:gd name="connsiteX5" fmla="*/ 4389120 w 8111609"/>
              <a:gd name="connsiteY5" fmla="*/ 2706285 h 4178727"/>
              <a:gd name="connsiteX6" fmla="*/ 0 w 8111609"/>
              <a:gd name="connsiteY6" fmla="*/ 3838119 h 4178727"/>
              <a:gd name="connsiteX7" fmla="*/ 6217920 w 8111609"/>
              <a:gd name="connsiteY7" fmla="*/ 3697442 h 4178727"/>
              <a:gd name="connsiteX0" fmla="*/ 1941341 w 8111609"/>
              <a:gd name="connsiteY0" fmla="*/ 138316 h 4178727"/>
              <a:gd name="connsiteX1" fmla="*/ 7512147 w 8111609"/>
              <a:gd name="connsiteY1" fmla="*/ 96113 h 4178727"/>
              <a:gd name="connsiteX2" fmla="*/ 1758461 w 8111609"/>
              <a:gd name="connsiteY2" fmla="*/ 715092 h 4178727"/>
              <a:gd name="connsiteX3" fmla="*/ 5064369 w 8111609"/>
              <a:gd name="connsiteY3" fmla="*/ 1310309 h 4178727"/>
              <a:gd name="connsiteX4" fmla="*/ 70338 w 8111609"/>
              <a:gd name="connsiteY4" fmla="*/ 2098100 h 4178727"/>
              <a:gd name="connsiteX5" fmla="*/ 4389120 w 8111609"/>
              <a:gd name="connsiteY5" fmla="*/ 2706285 h 4178727"/>
              <a:gd name="connsiteX6" fmla="*/ 0 w 8111609"/>
              <a:gd name="connsiteY6" fmla="*/ 3838119 h 4178727"/>
              <a:gd name="connsiteX7" fmla="*/ 6217920 w 8111609"/>
              <a:gd name="connsiteY7" fmla="*/ 3697442 h 4178727"/>
              <a:gd name="connsiteX0" fmla="*/ 1941341 w 8111609"/>
              <a:gd name="connsiteY0" fmla="*/ 138316 h 4178727"/>
              <a:gd name="connsiteX1" fmla="*/ 7512147 w 8111609"/>
              <a:gd name="connsiteY1" fmla="*/ 96113 h 4178727"/>
              <a:gd name="connsiteX2" fmla="*/ 1758461 w 8111609"/>
              <a:gd name="connsiteY2" fmla="*/ 715092 h 4178727"/>
              <a:gd name="connsiteX3" fmla="*/ 5064369 w 8111609"/>
              <a:gd name="connsiteY3" fmla="*/ 1310309 h 4178727"/>
              <a:gd name="connsiteX4" fmla="*/ 5031059 w 8111609"/>
              <a:gd name="connsiteY4" fmla="*/ 1598850 h 4178727"/>
              <a:gd name="connsiteX5" fmla="*/ 70338 w 8111609"/>
              <a:gd name="connsiteY5" fmla="*/ 2098100 h 4178727"/>
              <a:gd name="connsiteX6" fmla="*/ 4389120 w 8111609"/>
              <a:gd name="connsiteY6" fmla="*/ 2706285 h 4178727"/>
              <a:gd name="connsiteX7" fmla="*/ 0 w 8111609"/>
              <a:gd name="connsiteY7" fmla="*/ 3838119 h 4178727"/>
              <a:gd name="connsiteX8" fmla="*/ 6217920 w 8111609"/>
              <a:gd name="connsiteY8" fmla="*/ 3697442 h 4178727"/>
              <a:gd name="connsiteX0" fmla="*/ 1941341 w 8111609"/>
              <a:gd name="connsiteY0" fmla="*/ 138316 h 4178727"/>
              <a:gd name="connsiteX1" fmla="*/ 7512147 w 8111609"/>
              <a:gd name="connsiteY1" fmla="*/ 96113 h 4178727"/>
              <a:gd name="connsiteX2" fmla="*/ 1758461 w 8111609"/>
              <a:gd name="connsiteY2" fmla="*/ 715092 h 4178727"/>
              <a:gd name="connsiteX3" fmla="*/ 5064369 w 8111609"/>
              <a:gd name="connsiteY3" fmla="*/ 1310309 h 4178727"/>
              <a:gd name="connsiteX4" fmla="*/ 70338 w 8111609"/>
              <a:gd name="connsiteY4" fmla="*/ 2098100 h 4178727"/>
              <a:gd name="connsiteX5" fmla="*/ 4389120 w 8111609"/>
              <a:gd name="connsiteY5" fmla="*/ 2706285 h 4178727"/>
              <a:gd name="connsiteX6" fmla="*/ 0 w 8111609"/>
              <a:gd name="connsiteY6" fmla="*/ 3838119 h 4178727"/>
              <a:gd name="connsiteX7" fmla="*/ 6217920 w 8111609"/>
              <a:gd name="connsiteY7" fmla="*/ 3697442 h 4178727"/>
              <a:gd name="connsiteX0" fmla="*/ 1941341 w 8111609"/>
              <a:gd name="connsiteY0" fmla="*/ 138316 h 4178727"/>
              <a:gd name="connsiteX1" fmla="*/ 7512147 w 8111609"/>
              <a:gd name="connsiteY1" fmla="*/ 96113 h 4178727"/>
              <a:gd name="connsiteX2" fmla="*/ 1758461 w 8111609"/>
              <a:gd name="connsiteY2" fmla="*/ 715092 h 4178727"/>
              <a:gd name="connsiteX3" fmla="*/ 5064369 w 8111609"/>
              <a:gd name="connsiteY3" fmla="*/ 1524599 h 4178727"/>
              <a:gd name="connsiteX4" fmla="*/ 70338 w 8111609"/>
              <a:gd name="connsiteY4" fmla="*/ 2098100 h 4178727"/>
              <a:gd name="connsiteX5" fmla="*/ 4389120 w 8111609"/>
              <a:gd name="connsiteY5" fmla="*/ 2706285 h 4178727"/>
              <a:gd name="connsiteX6" fmla="*/ 0 w 8111609"/>
              <a:gd name="connsiteY6" fmla="*/ 3838119 h 4178727"/>
              <a:gd name="connsiteX7" fmla="*/ 6217920 w 8111609"/>
              <a:gd name="connsiteY7" fmla="*/ 3697442 h 4178727"/>
              <a:gd name="connsiteX0" fmla="*/ 1941341 w 8111609"/>
              <a:gd name="connsiteY0" fmla="*/ 138316 h 4178727"/>
              <a:gd name="connsiteX1" fmla="*/ 7512147 w 8111609"/>
              <a:gd name="connsiteY1" fmla="*/ 96113 h 4178727"/>
              <a:gd name="connsiteX2" fmla="*/ 3044313 w 8111609"/>
              <a:gd name="connsiteY2" fmla="*/ 715092 h 4178727"/>
              <a:gd name="connsiteX3" fmla="*/ 5064369 w 8111609"/>
              <a:gd name="connsiteY3" fmla="*/ 1524599 h 4178727"/>
              <a:gd name="connsiteX4" fmla="*/ 70338 w 8111609"/>
              <a:gd name="connsiteY4" fmla="*/ 2098100 h 4178727"/>
              <a:gd name="connsiteX5" fmla="*/ 4389120 w 8111609"/>
              <a:gd name="connsiteY5" fmla="*/ 2706285 h 4178727"/>
              <a:gd name="connsiteX6" fmla="*/ 0 w 8111609"/>
              <a:gd name="connsiteY6" fmla="*/ 3838119 h 4178727"/>
              <a:gd name="connsiteX7" fmla="*/ 6217920 w 8111609"/>
              <a:gd name="connsiteY7" fmla="*/ 3697442 h 4178727"/>
              <a:gd name="connsiteX0" fmla="*/ 1941341 w 8111609"/>
              <a:gd name="connsiteY0" fmla="*/ 138316 h 4178727"/>
              <a:gd name="connsiteX1" fmla="*/ 7512147 w 8111609"/>
              <a:gd name="connsiteY1" fmla="*/ 96113 h 4178727"/>
              <a:gd name="connsiteX2" fmla="*/ 3044313 w 8111609"/>
              <a:gd name="connsiteY2" fmla="*/ 715092 h 4178727"/>
              <a:gd name="connsiteX3" fmla="*/ 5064369 w 8111609"/>
              <a:gd name="connsiteY3" fmla="*/ 1524599 h 4178727"/>
              <a:gd name="connsiteX4" fmla="*/ 70338 w 8111609"/>
              <a:gd name="connsiteY4" fmla="*/ 2098100 h 4178727"/>
              <a:gd name="connsiteX5" fmla="*/ 4389120 w 8111609"/>
              <a:gd name="connsiteY5" fmla="*/ 2706285 h 4178727"/>
              <a:gd name="connsiteX6" fmla="*/ 0 w 8111609"/>
              <a:gd name="connsiteY6" fmla="*/ 3838119 h 4178727"/>
              <a:gd name="connsiteX7" fmla="*/ 6217920 w 8111609"/>
              <a:gd name="connsiteY7" fmla="*/ 3697442 h 4178727"/>
              <a:gd name="connsiteX0" fmla="*/ 1941341 w 8032652"/>
              <a:gd name="connsiteY0" fmla="*/ 138316 h 4178727"/>
              <a:gd name="connsiteX1" fmla="*/ 7512147 w 8032652"/>
              <a:gd name="connsiteY1" fmla="*/ 96113 h 4178727"/>
              <a:gd name="connsiteX2" fmla="*/ 5064369 w 8032652"/>
              <a:gd name="connsiteY2" fmla="*/ 1524599 h 4178727"/>
              <a:gd name="connsiteX3" fmla="*/ 70338 w 8032652"/>
              <a:gd name="connsiteY3" fmla="*/ 2098100 h 4178727"/>
              <a:gd name="connsiteX4" fmla="*/ 4389120 w 8032652"/>
              <a:gd name="connsiteY4" fmla="*/ 2706285 h 4178727"/>
              <a:gd name="connsiteX5" fmla="*/ 0 w 8032652"/>
              <a:gd name="connsiteY5" fmla="*/ 3838119 h 4178727"/>
              <a:gd name="connsiteX6" fmla="*/ 6217920 w 8032652"/>
              <a:gd name="connsiteY6" fmla="*/ 3697442 h 4178727"/>
              <a:gd name="connsiteX0" fmla="*/ 2607130 w 6970460"/>
              <a:gd name="connsiteY0" fmla="*/ 69166 h 4109577"/>
              <a:gd name="connsiteX1" fmla="*/ 676914 w 6970460"/>
              <a:gd name="connsiteY1" fmla="*/ 1098509 h 4109577"/>
              <a:gd name="connsiteX2" fmla="*/ 5730158 w 6970460"/>
              <a:gd name="connsiteY2" fmla="*/ 1455449 h 4109577"/>
              <a:gd name="connsiteX3" fmla="*/ 736127 w 6970460"/>
              <a:gd name="connsiteY3" fmla="*/ 2028950 h 4109577"/>
              <a:gd name="connsiteX4" fmla="*/ 5054909 w 6970460"/>
              <a:gd name="connsiteY4" fmla="*/ 2637135 h 4109577"/>
              <a:gd name="connsiteX5" fmla="*/ 665789 w 6970460"/>
              <a:gd name="connsiteY5" fmla="*/ 3768969 h 4109577"/>
              <a:gd name="connsiteX6" fmla="*/ 6883709 w 6970460"/>
              <a:gd name="connsiteY6" fmla="*/ 3628292 h 4109577"/>
              <a:gd name="connsiteX0" fmla="*/ 2449238 w 7066084"/>
              <a:gd name="connsiteY0" fmla="*/ 0 h 4040411"/>
              <a:gd name="connsiteX1" fmla="*/ 6744381 w 7066084"/>
              <a:gd name="connsiteY1" fmla="*/ 292916 h 4040411"/>
              <a:gd name="connsiteX2" fmla="*/ 519022 w 7066084"/>
              <a:gd name="connsiteY2" fmla="*/ 1029343 h 4040411"/>
              <a:gd name="connsiteX3" fmla="*/ 5572266 w 7066084"/>
              <a:gd name="connsiteY3" fmla="*/ 1386283 h 4040411"/>
              <a:gd name="connsiteX4" fmla="*/ 578235 w 7066084"/>
              <a:gd name="connsiteY4" fmla="*/ 1959784 h 4040411"/>
              <a:gd name="connsiteX5" fmla="*/ 4897017 w 7066084"/>
              <a:gd name="connsiteY5" fmla="*/ 2567969 h 4040411"/>
              <a:gd name="connsiteX6" fmla="*/ 507897 w 7066084"/>
              <a:gd name="connsiteY6" fmla="*/ 3699803 h 4040411"/>
              <a:gd name="connsiteX7" fmla="*/ 6725817 w 7066084"/>
              <a:gd name="connsiteY7" fmla="*/ 3559126 h 4040411"/>
              <a:gd name="connsiteX0" fmla="*/ 2450721 w 6814051"/>
              <a:gd name="connsiteY0" fmla="*/ 0 h 4040411"/>
              <a:gd name="connsiteX1" fmla="*/ 520505 w 6814051"/>
              <a:gd name="connsiteY1" fmla="*/ 1029343 h 4040411"/>
              <a:gd name="connsiteX2" fmla="*/ 5573749 w 6814051"/>
              <a:gd name="connsiteY2" fmla="*/ 1386283 h 4040411"/>
              <a:gd name="connsiteX3" fmla="*/ 579718 w 6814051"/>
              <a:gd name="connsiteY3" fmla="*/ 1959784 h 4040411"/>
              <a:gd name="connsiteX4" fmla="*/ 4898500 w 6814051"/>
              <a:gd name="connsiteY4" fmla="*/ 2567969 h 4040411"/>
              <a:gd name="connsiteX5" fmla="*/ 509380 w 6814051"/>
              <a:gd name="connsiteY5" fmla="*/ 3699803 h 4040411"/>
              <a:gd name="connsiteX6" fmla="*/ 6727300 w 6814051"/>
              <a:gd name="connsiteY6" fmla="*/ 3559126 h 4040411"/>
              <a:gd name="connsiteX0" fmla="*/ 2665029 w 8314211"/>
              <a:gd name="connsiteY0" fmla="*/ 0 h 4040411"/>
              <a:gd name="connsiteX1" fmla="*/ 734813 w 8314211"/>
              <a:gd name="connsiteY1" fmla="*/ 1029343 h 4040411"/>
              <a:gd name="connsiteX2" fmla="*/ 7073909 w 8314211"/>
              <a:gd name="connsiteY2" fmla="*/ 1243383 h 4040411"/>
              <a:gd name="connsiteX3" fmla="*/ 794026 w 8314211"/>
              <a:gd name="connsiteY3" fmla="*/ 1959784 h 4040411"/>
              <a:gd name="connsiteX4" fmla="*/ 5112808 w 8314211"/>
              <a:gd name="connsiteY4" fmla="*/ 2567969 h 4040411"/>
              <a:gd name="connsiteX5" fmla="*/ 723688 w 8314211"/>
              <a:gd name="connsiteY5" fmla="*/ 3699803 h 4040411"/>
              <a:gd name="connsiteX6" fmla="*/ 6941608 w 8314211"/>
              <a:gd name="connsiteY6" fmla="*/ 3559126 h 4040411"/>
              <a:gd name="connsiteX0" fmla="*/ 2665029 w 8314211"/>
              <a:gd name="connsiteY0" fmla="*/ 0 h 4040411"/>
              <a:gd name="connsiteX1" fmla="*/ 734813 w 8314211"/>
              <a:gd name="connsiteY1" fmla="*/ 1029343 h 4040411"/>
              <a:gd name="connsiteX2" fmla="*/ 7073909 w 8314211"/>
              <a:gd name="connsiteY2" fmla="*/ 1243383 h 4040411"/>
              <a:gd name="connsiteX3" fmla="*/ 794026 w 8314211"/>
              <a:gd name="connsiteY3" fmla="*/ 1959784 h 4040411"/>
              <a:gd name="connsiteX4" fmla="*/ 5112808 w 8314211"/>
              <a:gd name="connsiteY4" fmla="*/ 2567969 h 4040411"/>
              <a:gd name="connsiteX5" fmla="*/ 723688 w 8314211"/>
              <a:gd name="connsiteY5" fmla="*/ 3699803 h 4040411"/>
              <a:gd name="connsiteX6" fmla="*/ 6941608 w 8314211"/>
              <a:gd name="connsiteY6" fmla="*/ 3559126 h 4040411"/>
              <a:gd name="connsiteX0" fmla="*/ 1954196 w 7603378"/>
              <a:gd name="connsiteY0" fmla="*/ 0 h 4040411"/>
              <a:gd name="connsiteX1" fmla="*/ 6506956 w 7603378"/>
              <a:gd name="connsiteY1" fmla="*/ 521297 h 4040411"/>
              <a:gd name="connsiteX2" fmla="*/ 23980 w 7603378"/>
              <a:gd name="connsiteY2" fmla="*/ 1029343 h 4040411"/>
              <a:gd name="connsiteX3" fmla="*/ 6363076 w 7603378"/>
              <a:gd name="connsiteY3" fmla="*/ 1243383 h 4040411"/>
              <a:gd name="connsiteX4" fmla="*/ 83193 w 7603378"/>
              <a:gd name="connsiteY4" fmla="*/ 1959784 h 4040411"/>
              <a:gd name="connsiteX5" fmla="*/ 4401975 w 7603378"/>
              <a:gd name="connsiteY5" fmla="*/ 2567969 h 4040411"/>
              <a:gd name="connsiteX6" fmla="*/ 12855 w 7603378"/>
              <a:gd name="connsiteY6" fmla="*/ 3699803 h 4040411"/>
              <a:gd name="connsiteX7" fmla="*/ 6230775 w 7603378"/>
              <a:gd name="connsiteY7" fmla="*/ 3559126 h 4040411"/>
              <a:gd name="connsiteX0" fmla="*/ 1954196 w 7603378"/>
              <a:gd name="connsiteY0" fmla="*/ 0 h 4040411"/>
              <a:gd name="connsiteX1" fmla="*/ 6506956 w 7603378"/>
              <a:gd name="connsiteY1" fmla="*/ 521297 h 4040411"/>
              <a:gd name="connsiteX2" fmla="*/ 23980 w 7603378"/>
              <a:gd name="connsiteY2" fmla="*/ 1029343 h 4040411"/>
              <a:gd name="connsiteX3" fmla="*/ 6363076 w 7603378"/>
              <a:gd name="connsiteY3" fmla="*/ 1243383 h 4040411"/>
              <a:gd name="connsiteX4" fmla="*/ 83193 w 7603378"/>
              <a:gd name="connsiteY4" fmla="*/ 2388388 h 4040411"/>
              <a:gd name="connsiteX5" fmla="*/ 4401975 w 7603378"/>
              <a:gd name="connsiteY5" fmla="*/ 2567969 h 4040411"/>
              <a:gd name="connsiteX6" fmla="*/ 12855 w 7603378"/>
              <a:gd name="connsiteY6" fmla="*/ 3699803 h 4040411"/>
              <a:gd name="connsiteX7" fmla="*/ 6230775 w 7603378"/>
              <a:gd name="connsiteY7" fmla="*/ 3559126 h 4040411"/>
              <a:gd name="connsiteX0" fmla="*/ 1941341 w 7590523"/>
              <a:gd name="connsiteY0" fmla="*/ 0 h 4040411"/>
              <a:gd name="connsiteX1" fmla="*/ 6494101 w 7590523"/>
              <a:gd name="connsiteY1" fmla="*/ 521297 h 4040411"/>
              <a:gd name="connsiteX2" fmla="*/ 11125 w 7590523"/>
              <a:gd name="connsiteY2" fmla="*/ 1029343 h 4040411"/>
              <a:gd name="connsiteX3" fmla="*/ 6350221 w 7590523"/>
              <a:gd name="connsiteY3" fmla="*/ 1243383 h 4040411"/>
              <a:gd name="connsiteX4" fmla="*/ 70338 w 7590523"/>
              <a:gd name="connsiteY4" fmla="*/ 2388388 h 4040411"/>
              <a:gd name="connsiteX5" fmla="*/ 4389120 w 7590523"/>
              <a:gd name="connsiteY5" fmla="*/ 2567969 h 4040411"/>
              <a:gd name="connsiteX6" fmla="*/ 0 w 7590523"/>
              <a:gd name="connsiteY6" fmla="*/ 3699803 h 4040411"/>
              <a:gd name="connsiteX7" fmla="*/ 6217920 w 7590523"/>
              <a:gd name="connsiteY7" fmla="*/ 3559126 h 4040411"/>
              <a:gd name="connsiteX0" fmla="*/ 2160748 w 7809930"/>
              <a:gd name="connsiteY0" fmla="*/ 0 h 4040411"/>
              <a:gd name="connsiteX1" fmla="*/ 6713508 w 7809930"/>
              <a:gd name="connsiteY1" fmla="*/ 521297 h 4040411"/>
              <a:gd name="connsiteX2" fmla="*/ 230532 w 7809930"/>
              <a:gd name="connsiteY2" fmla="*/ 1029343 h 4040411"/>
              <a:gd name="connsiteX3" fmla="*/ 6569628 w 7809930"/>
              <a:gd name="connsiteY3" fmla="*/ 1243383 h 4040411"/>
              <a:gd name="connsiteX4" fmla="*/ 289745 w 7809930"/>
              <a:gd name="connsiteY4" fmla="*/ 2388388 h 4040411"/>
              <a:gd name="connsiteX5" fmla="*/ 4608527 w 7809930"/>
              <a:gd name="connsiteY5" fmla="*/ 2567969 h 4040411"/>
              <a:gd name="connsiteX6" fmla="*/ 219407 w 7809930"/>
              <a:gd name="connsiteY6" fmla="*/ 3699803 h 4040411"/>
              <a:gd name="connsiteX7" fmla="*/ 6437327 w 7809930"/>
              <a:gd name="connsiteY7" fmla="*/ 3559126 h 4040411"/>
              <a:gd name="connsiteX0" fmla="*/ 2338810 w 7987992"/>
              <a:gd name="connsiteY0" fmla="*/ 0 h 4040411"/>
              <a:gd name="connsiteX1" fmla="*/ 6891570 w 7987992"/>
              <a:gd name="connsiteY1" fmla="*/ 521297 h 4040411"/>
              <a:gd name="connsiteX2" fmla="*/ 408594 w 7987992"/>
              <a:gd name="connsiteY2" fmla="*/ 1029343 h 4040411"/>
              <a:gd name="connsiteX3" fmla="*/ 6747690 w 7987992"/>
              <a:gd name="connsiteY3" fmla="*/ 1243383 h 4040411"/>
              <a:gd name="connsiteX4" fmla="*/ 467807 w 7987992"/>
              <a:gd name="connsiteY4" fmla="*/ 2388388 h 4040411"/>
              <a:gd name="connsiteX5" fmla="*/ 4786589 w 7987992"/>
              <a:gd name="connsiteY5" fmla="*/ 2567969 h 4040411"/>
              <a:gd name="connsiteX6" fmla="*/ 397469 w 7987992"/>
              <a:gd name="connsiteY6" fmla="*/ 3699803 h 4040411"/>
              <a:gd name="connsiteX7" fmla="*/ 6615389 w 7987992"/>
              <a:gd name="connsiteY7" fmla="*/ 3559126 h 4040411"/>
              <a:gd name="connsiteX0" fmla="*/ 2338810 w 7987992"/>
              <a:gd name="connsiteY0" fmla="*/ 78912 h 4119323"/>
              <a:gd name="connsiteX1" fmla="*/ 7177290 w 7987992"/>
              <a:gd name="connsiteY1" fmla="*/ 171557 h 4119323"/>
              <a:gd name="connsiteX2" fmla="*/ 408594 w 7987992"/>
              <a:gd name="connsiteY2" fmla="*/ 1108255 h 4119323"/>
              <a:gd name="connsiteX3" fmla="*/ 6747690 w 7987992"/>
              <a:gd name="connsiteY3" fmla="*/ 1322295 h 4119323"/>
              <a:gd name="connsiteX4" fmla="*/ 467807 w 7987992"/>
              <a:gd name="connsiteY4" fmla="*/ 2467300 h 4119323"/>
              <a:gd name="connsiteX5" fmla="*/ 4786589 w 7987992"/>
              <a:gd name="connsiteY5" fmla="*/ 2646881 h 4119323"/>
              <a:gd name="connsiteX6" fmla="*/ 397469 w 7987992"/>
              <a:gd name="connsiteY6" fmla="*/ 3778715 h 4119323"/>
              <a:gd name="connsiteX7" fmla="*/ 6615389 w 7987992"/>
              <a:gd name="connsiteY7" fmla="*/ 3638038 h 4119323"/>
              <a:gd name="connsiteX0" fmla="*/ 3061048 w 8221231"/>
              <a:gd name="connsiteY0" fmla="*/ 78912 h 4119323"/>
              <a:gd name="connsiteX1" fmla="*/ 7899528 w 8221231"/>
              <a:gd name="connsiteY1" fmla="*/ 171557 h 4119323"/>
              <a:gd name="connsiteX2" fmla="*/ 1130832 w 8221231"/>
              <a:gd name="connsiteY2" fmla="*/ 1108255 h 4119323"/>
              <a:gd name="connsiteX3" fmla="*/ 1114533 w 8221231"/>
              <a:gd name="connsiteY3" fmla="*/ 1712657 h 4119323"/>
              <a:gd name="connsiteX4" fmla="*/ 7469928 w 8221231"/>
              <a:gd name="connsiteY4" fmla="*/ 1322295 h 4119323"/>
              <a:gd name="connsiteX5" fmla="*/ 1190045 w 8221231"/>
              <a:gd name="connsiteY5" fmla="*/ 2467300 h 4119323"/>
              <a:gd name="connsiteX6" fmla="*/ 5508827 w 8221231"/>
              <a:gd name="connsiteY6" fmla="*/ 2646881 h 4119323"/>
              <a:gd name="connsiteX7" fmla="*/ 1119707 w 8221231"/>
              <a:gd name="connsiteY7" fmla="*/ 3778715 h 4119323"/>
              <a:gd name="connsiteX8" fmla="*/ 7337627 w 8221231"/>
              <a:gd name="connsiteY8" fmla="*/ 3638038 h 4119323"/>
              <a:gd name="connsiteX0" fmla="*/ 2001816 w 7161999"/>
              <a:gd name="connsiteY0" fmla="*/ 78912 h 4119323"/>
              <a:gd name="connsiteX1" fmla="*/ 6840296 w 7161999"/>
              <a:gd name="connsiteY1" fmla="*/ 171557 h 4119323"/>
              <a:gd name="connsiteX2" fmla="*/ 71600 w 7161999"/>
              <a:gd name="connsiteY2" fmla="*/ 1108255 h 4119323"/>
              <a:gd name="connsiteX3" fmla="*/ 6410696 w 7161999"/>
              <a:gd name="connsiteY3" fmla="*/ 1322295 h 4119323"/>
              <a:gd name="connsiteX4" fmla="*/ 130813 w 7161999"/>
              <a:gd name="connsiteY4" fmla="*/ 2467300 h 4119323"/>
              <a:gd name="connsiteX5" fmla="*/ 4449595 w 7161999"/>
              <a:gd name="connsiteY5" fmla="*/ 2646881 h 4119323"/>
              <a:gd name="connsiteX6" fmla="*/ 60475 w 7161999"/>
              <a:gd name="connsiteY6" fmla="*/ 3778715 h 4119323"/>
              <a:gd name="connsiteX7" fmla="*/ 6278395 w 7161999"/>
              <a:gd name="connsiteY7" fmla="*/ 3638038 h 4119323"/>
              <a:gd name="connsiteX0" fmla="*/ 3058704 w 8218887"/>
              <a:gd name="connsiteY0" fmla="*/ 78912 h 4119323"/>
              <a:gd name="connsiteX1" fmla="*/ 7897184 w 8218887"/>
              <a:gd name="connsiteY1" fmla="*/ 171557 h 4119323"/>
              <a:gd name="connsiteX2" fmla="*/ 1128488 w 8218887"/>
              <a:gd name="connsiteY2" fmla="*/ 1108255 h 4119323"/>
              <a:gd name="connsiteX3" fmla="*/ 1126258 w 8218887"/>
              <a:gd name="connsiteY3" fmla="*/ 1484275 h 4119323"/>
              <a:gd name="connsiteX4" fmla="*/ 7467584 w 8218887"/>
              <a:gd name="connsiteY4" fmla="*/ 1322295 h 4119323"/>
              <a:gd name="connsiteX5" fmla="*/ 1187701 w 8218887"/>
              <a:gd name="connsiteY5" fmla="*/ 2467300 h 4119323"/>
              <a:gd name="connsiteX6" fmla="*/ 5506483 w 8218887"/>
              <a:gd name="connsiteY6" fmla="*/ 2646881 h 4119323"/>
              <a:gd name="connsiteX7" fmla="*/ 1117363 w 8218887"/>
              <a:gd name="connsiteY7" fmla="*/ 3778715 h 4119323"/>
              <a:gd name="connsiteX8" fmla="*/ 7335283 w 8218887"/>
              <a:gd name="connsiteY8" fmla="*/ 3638038 h 4119323"/>
              <a:gd name="connsiteX0" fmla="*/ 3058704 w 8218887"/>
              <a:gd name="connsiteY0" fmla="*/ 78912 h 4119323"/>
              <a:gd name="connsiteX1" fmla="*/ 7897184 w 8218887"/>
              <a:gd name="connsiteY1" fmla="*/ 171557 h 4119323"/>
              <a:gd name="connsiteX2" fmla="*/ 1128488 w 8218887"/>
              <a:gd name="connsiteY2" fmla="*/ 1108255 h 4119323"/>
              <a:gd name="connsiteX3" fmla="*/ 1126258 w 8218887"/>
              <a:gd name="connsiteY3" fmla="*/ 1484275 h 4119323"/>
              <a:gd name="connsiteX4" fmla="*/ 7467584 w 8218887"/>
              <a:gd name="connsiteY4" fmla="*/ 1322295 h 4119323"/>
              <a:gd name="connsiteX5" fmla="*/ 1187701 w 8218887"/>
              <a:gd name="connsiteY5" fmla="*/ 2467300 h 4119323"/>
              <a:gd name="connsiteX6" fmla="*/ 5506483 w 8218887"/>
              <a:gd name="connsiteY6" fmla="*/ 2646881 h 4119323"/>
              <a:gd name="connsiteX7" fmla="*/ 1117363 w 8218887"/>
              <a:gd name="connsiteY7" fmla="*/ 3778715 h 4119323"/>
              <a:gd name="connsiteX8" fmla="*/ 7335283 w 8218887"/>
              <a:gd name="connsiteY8" fmla="*/ 3638038 h 4119323"/>
              <a:gd name="connsiteX0" fmla="*/ 3058704 w 8218887"/>
              <a:gd name="connsiteY0" fmla="*/ 78912 h 4119323"/>
              <a:gd name="connsiteX1" fmla="*/ 7897184 w 8218887"/>
              <a:gd name="connsiteY1" fmla="*/ 171557 h 4119323"/>
              <a:gd name="connsiteX2" fmla="*/ 1128488 w 8218887"/>
              <a:gd name="connsiteY2" fmla="*/ 1108255 h 4119323"/>
              <a:gd name="connsiteX3" fmla="*/ 1126258 w 8218887"/>
              <a:gd name="connsiteY3" fmla="*/ 1484275 h 4119323"/>
              <a:gd name="connsiteX4" fmla="*/ 7467584 w 8218887"/>
              <a:gd name="connsiteY4" fmla="*/ 1322295 h 4119323"/>
              <a:gd name="connsiteX5" fmla="*/ 1187701 w 8218887"/>
              <a:gd name="connsiteY5" fmla="*/ 2467300 h 4119323"/>
              <a:gd name="connsiteX6" fmla="*/ 5506483 w 8218887"/>
              <a:gd name="connsiteY6" fmla="*/ 2646881 h 4119323"/>
              <a:gd name="connsiteX7" fmla="*/ 1117363 w 8218887"/>
              <a:gd name="connsiteY7" fmla="*/ 3778715 h 4119323"/>
              <a:gd name="connsiteX8" fmla="*/ 7335283 w 8218887"/>
              <a:gd name="connsiteY8" fmla="*/ 3638038 h 4119323"/>
              <a:gd name="connsiteX0" fmla="*/ 3058704 w 8218887"/>
              <a:gd name="connsiteY0" fmla="*/ 78912 h 4119323"/>
              <a:gd name="connsiteX1" fmla="*/ 7897184 w 8218887"/>
              <a:gd name="connsiteY1" fmla="*/ 171557 h 4119323"/>
              <a:gd name="connsiteX2" fmla="*/ 1128488 w 8218887"/>
              <a:gd name="connsiteY2" fmla="*/ 1108255 h 4119323"/>
              <a:gd name="connsiteX3" fmla="*/ 1126258 w 8218887"/>
              <a:gd name="connsiteY3" fmla="*/ 1484275 h 4119323"/>
              <a:gd name="connsiteX4" fmla="*/ 7467584 w 8218887"/>
              <a:gd name="connsiteY4" fmla="*/ 1322295 h 4119323"/>
              <a:gd name="connsiteX5" fmla="*/ 1187701 w 8218887"/>
              <a:gd name="connsiteY5" fmla="*/ 2467300 h 4119323"/>
              <a:gd name="connsiteX6" fmla="*/ 5506483 w 8218887"/>
              <a:gd name="connsiteY6" fmla="*/ 2646881 h 4119323"/>
              <a:gd name="connsiteX7" fmla="*/ 1117363 w 8218887"/>
              <a:gd name="connsiteY7" fmla="*/ 3778715 h 4119323"/>
              <a:gd name="connsiteX8" fmla="*/ 7335283 w 8218887"/>
              <a:gd name="connsiteY8" fmla="*/ 3638038 h 4119323"/>
              <a:gd name="connsiteX0" fmla="*/ 3058704 w 8218887"/>
              <a:gd name="connsiteY0" fmla="*/ 0 h 4040411"/>
              <a:gd name="connsiteX1" fmla="*/ 7897184 w 8218887"/>
              <a:gd name="connsiteY1" fmla="*/ 449811 h 4040411"/>
              <a:gd name="connsiteX2" fmla="*/ 1128488 w 8218887"/>
              <a:gd name="connsiteY2" fmla="*/ 1029343 h 4040411"/>
              <a:gd name="connsiteX3" fmla="*/ 1126258 w 8218887"/>
              <a:gd name="connsiteY3" fmla="*/ 1405363 h 4040411"/>
              <a:gd name="connsiteX4" fmla="*/ 7467584 w 8218887"/>
              <a:gd name="connsiteY4" fmla="*/ 1243383 h 4040411"/>
              <a:gd name="connsiteX5" fmla="*/ 1187701 w 8218887"/>
              <a:gd name="connsiteY5" fmla="*/ 2388388 h 4040411"/>
              <a:gd name="connsiteX6" fmla="*/ 5506483 w 8218887"/>
              <a:gd name="connsiteY6" fmla="*/ 2567969 h 4040411"/>
              <a:gd name="connsiteX7" fmla="*/ 1117363 w 8218887"/>
              <a:gd name="connsiteY7" fmla="*/ 3699803 h 4040411"/>
              <a:gd name="connsiteX8" fmla="*/ 7335283 w 8218887"/>
              <a:gd name="connsiteY8" fmla="*/ 3559126 h 4040411"/>
              <a:gd name="connsiteX0" fmla="*/ 3058704 w 8218887"/>
              <a:gd name="connsiteY0" fmla="*/ 0 h 4040411"/>
              <a:gd name="connsiteX1" fmla="*/ 7897184 w 8218887"/>
              <a:gd name="connsiteY1" fmla="*/ 449811 h 4040411"/>
              <a:gd name="connsiteX2" fmla="*/ 1128488 w 8218887"/>
              <a:gd name="connsiteY2" fmla="*/ 1029343 h 4040411"/>
              <a:gd name="connsiteX3" fmla="*/ 1126258 w 8218887"/>
              <a:gd name="connsiteY3" fmla="*/ 1405363 h 4040411"/>
              <a:gd name="connsiteX4" fmla="*/ 7467584 w 8218887"/>
              <a:gd name="connsiteY4" fmla="*/ 1243383 h 4040411"/>
              <a:gd name="connsiteX5" fmla="*/ 1187701 w 8218887"/>
              <a:gd name="connsiteY5" fmla="*/ 2388388 h 4040411"/>
              <a:gd name="connsiteX6" fmla="*/ 1168461 w 8218887"/>
              <a:gd name="connsiteY6" fmla="*/ 2769929 h 4040411"/>
              <a:gd name="connsiteX7" fmla="*/ 5506483 w 8218887"/>
              <a:gd name="connsiteY7" fmla="*/ 2567969 h 4040411"/>
              <a:gd name="connsiteX8" fmla="*/ 1117363 w 8218887"/>
              <a:gd name="connsiteY8" fmla="*/ 3699803 h 4040411"/>
              <a:gd name="connsiteX9" fmla="*/ 7335283 w 8218887"/>
              <a:gd name="connsiteY9" fmla="*/ 3559126 h 4040411"/>
              <a:gd name="connsiteX0" fmla="*/ 3058704 w 8218887"/>
              <a:gd name="connsiteY0" fmla="*/ 0 h 4040411"/>
              <a:gd name="connsiteX1" fmla="*/ 7897184 w 8218887"/>
              <a:gd name="connsiteY1" fmla="*/ 449811 h 4040411"/>
              <a:gd name="connsiteX2" fmla="*/ 1128488 w 8218887"/>
              <a:gd name="connsiteY2" fmla="*/ 1029343 h 4040411"/>
              <a:gd name="connsiteX3" fmla="*/ 1126258 w 8218887"/>
              <a:gd name="connsiteY3" fmla="*/ 1405363 h 4040411"/>
              <a:gd name="connsiteX4" fmla="*/ 4967222 w 8218887"/>
              <a:gd name="connsiteY4" fmla="*/ 1743425 h 4040411"/>
              <a:gd name="connsiteX5" fmla="*/ 1187701 w 8218887"/>
              <a:gd name="connsiteY5" fmla="*/ 2388388 h 4040411"/>
              <a:gd name="connsiteX6" fmla="*/ 1168461 w 8218887"/>
              <a:gd name="connsiteY6" fmla="*/ 2769929 h 4040411"/>
              <a:gd name="connsiteX7" fmla="*/ 5506483 w 8218887"/>
              <a:gd name="connsiteY7" fmla="*/ 2567969 h 4040411"/>
              <a:gd name="connsiteX8" fmla="*/ 1117363 w 8218887"/>
              <a:gd name="connsiteY8" fmla="*/ 3699803 h 4040411"/>
              <a:gd name="connsiteX9" fmla="*/ 7335283 w 8218887"/>
              <a:gd name="connsiteY9" fmla="*/ 3559126 h 4040411"/>
              <a:gd name="connsiteX0" fmla="*/ 2920857 w 8081411"/>
              <a:gd name="connsiteY0" fmla="*/ 0 h 4040411"/>
              <a:gd name="connsiteX1" fmla="*/ 7759337 w 8081411"/>
              <a:gd name="connsiteY1" fmla="*/ 449811 h 4040411"/>
              <a:gd name="connsiteX2" fmla="*/ 988411 w 8081411"/>
              <a:gd name="connsiteY2" fmla="*/ 1405363 h 4040411"/>
              <a:gd name="connsiteX3" fmla="*/ 4829375 w 8081411"/>
              <a:gd name="connsiteY3" fmla="*/ 1743425 h 4040411"/>
              <a:gd name="connsiteX4" fmla="*/ 1049854 w 8081411"/>
              <a:gd name="connsiteY4" fmla="*/ 2388388 h 4040411"/>
              <a:gd name="connsiteX5" fmla="*/ 1030614 w 8081411"/>
              <a:gd name="connsiteY5" fmla="*/ 2769929 h 4040411"/>
              <a:gd name="connsiteX6" fmla="*/ 5368636 w 8081411"/>
              <a:gd name="connsiteY6" fmla="*/ 2567969 h 4040411"/>
              <a:gd name="connsiteX7" fmla="*/ 979516 w 8081411"/>
              <a:gd name="connsiteY7" fmla="*/ 3699803 h 4040411"/>
              <a:gd name="connsiteX8" fmla="*/ 7197436 w 8081411"/>
              <a:gd name="connsiteY8" fmla="*/ 3559126 h 4040411"/>
              <a:gd name="connsiteX0" fmla="*/ 2920857 w 8081411"/>
              <a:gd name="connsiteY0" fmla="*/ 22523 h 3777206"/>
              <a:gd name="connsiteX1" fmla="*/ 7759337 w 8081411"/>
              <a:gd name="connsiteY1" fmla="*/ 186606 h 3777206"/>
              <a:gd name="connsiteX2" fmla="*/ 988411 w 8081411"/>
              <a:gd name="connsiteY2" fmla="*/ 1142158 h 3777206"/>
              <a:gd name="connsiteX3" fmla="*/ 4829375 w 8081411"/>
              <a:gd name="connsiteY3" fmla="*/ 1480220 h 3777206"/>
              <a:gd name="connsiteX4" fmla="*/ 1049854 w 8081411"/>
              <a:gd name="connsiteY4" fmla="*/ 2125183 h 3777206"/>
              <a:gd name="connsiteX5" fmla="*/ 1030614 w 8081411"/>
              <a:gd name="connsiteY5" fmla="*/ 2506724 h 3777206"/>
              <a:gd name="connsiteX6" fmla="*/ 5368636 w 8081411"/>
              <a:gd name="connsiteY6" fmla="*/ 2304764 h 3777206"/>
              <a:gd name="connsiteX7" fmla="*/ 979516 w 8081411"/>
              <a:gd name="connsiteY7" fmla="*/ 3436598 h 3777206"/>
              <a:gd name="connsiteX8" fmla="*/ 7197436 w 8081411"/>
              <a:gd name="connsiteY8" fmla="*/ 3295921 h 3777206"/>
              <a:gd name="connsiteX0" fmla="*/ 2920857 w 8081411"/>
              <a:gd name="connsiteY0" fmla="*/ 22523 h 3777206"/>
              <a:gd name="connsiteX1" fmla="*/ 7759337 w 8081411"/>
              <a:gd name="connsiteY1" fmla="*/ 186606 h 3777206"/>
              <a:gd name="connsiteX2" fmla="*/ 988411 w 8081411"/>
              <a:gd name="connsiteY2" fmla="*/ 1142158 h 3777206"/>
              <a:gd name="connsiteX3" fmla="*/ 4829375 w 8081411"/>
              <a:gd name="connsiteY3" fmla="*/ 1480220 h 3777206"/>
              <a:gd name="connsiteX4" fmla="*/ 1049854 w 8081411"/>
              <a:gd name="connsiteY4" fmla="*/ 2125183 h 3777206"/>
              <a:gd name="connsiteX5" fmla="*/ 1030614 w 8081411"/>
              <a:gd name="connsiteY5" fmla="*/ 2506724 h 3777206"/>
              <a:gd name="connsiteX6" fmla="*/ 5368636 w 8081411"/>
              <a:gd name="connsiteY6" fmla="*/ 2661930 h 3777206"/>
              <a:gd name="connsiteX7" fmla="*/ 979516 w 8081411"/>
              <a:gd name="connsiteY7" fmla="*/ 3436598 h 3777206"/>
              <a:gd name="connsiteX8" fmla="*/ 7197436 w 8081411"/>
              <a:gd name="connsiteY8" fmla="*/ 3295921 h 3777206"/>
              <a:gd name="connsiteX0" fmla="*/ 2920857 w 8081411"/>
              <a:gd name="connsiteY0" fmla="*/ 22523 h 3777206"/>
              <a:gd name="connsiteX1" fmla="*/ 7759337 w 8081411"/>
              <a:gd name="connsiteY1" fmla="*/ 186606 h 3777206"/>
              <a:gd name="connsiteX2" fmla="*/ 988411 w 8081411"/>
              <a:gd name="connsiteY2" fmla="*/ 1142158 h 3777206"/>
              <a:gd name="connsiteX3" fmla="*/ 4829375 w 8081411"/>
              <a:gd name="connsiteY3" fmla="*/ 1480220 h 3777206"/>
              <a:gd name="connsiteX4" fmla="*/ 4814822 w 8081411"/>
              <a:gd name="connsiteY4" fmla="*/ 1887745 h 3777206"/>
              <a:gd name="connsiteX5" fmla="*/ 1049854 w 8081411"/>
              <a:gd name="connsiteY5" fmla="*/ 2125183 h 3777206"/>
              <a:gd name="connsiteX6" fmla="*/ 1030614 w 8081411"/>
              <a:gd name="connsiteY6" fmla="*/ 2506724 h 3777206"/>
              <a:gd name="connsiteX7" fmla="*/ 5368636 w 8081411"/>
              <a:gd name="connsiteY7" fmla="*/ 2661930 h 3777206"/>
              <a:gd name="connsiteX8" fmla="*/ 979516 w 8081411"/>
              <a:gd name="connsiteY8" fmla="*/ 3436598 h 3777206"/>
              <a:gd name="connsiteX9" fmla="*/ 7197436 w 8081411"/>
              <a:gd name="connsiteY9" fmla="*/ 3295921 h 3777206"/>
              <a:gd name="connsiteX0" fmla="*/ 2920857 w 8081411"/>
              <a:gd name="connsiteY0" fmla="*/ 22523 h 3777206"/>
              <a:gd name="connsiteX1" fmla="*/ 7759337 w 8081411"/>
              <a:gd name="connsiteY1" fmla="*/ 186606 h 3777206"/>
              <a:gd name="connsiteX2" fmla="*/ 988411 w 8081411"/>
              <a:gd name="connsiteY2" fmla="*/ 1142158 h 3777206"/>
              <a:gd name="connsiteX3" fmla="*/ 4814822 w 8081411"/>
              <a:gd name="connsiteY3" fmla="*/ 1887745 h 3777206"/>
              <a:gd name="connsiteX4" fmla="*/ 1049854 w 8081411"/>
              <a:gd name="connsiteY4" fmla="*/ 2125183 h 3777206"/>
              <a:gd name="connsiteX5" fmla="*/ 1030614 w 8081411"/>
              <a:gd name="connsiteY5" fmla="*/ 2506724 h 3777206"/>
              <a:gd name="connsiteX6" fmla="*/ 5368636 w 8081411"/>
              <a:gd name="connsiteY6" fmla="*/ 2661930 h 3777206"/>
              <a:gd name="connsiteX7" fmla="*/ 979516 w 8081411"/>
              <a:gd name="connsiteY7" fmla="*/ 3436598 h 3777206"/>
              <a:gd name="connsiteX8" fmla="*/ 7197436 w 8081411"/>
              <a:gd name="connsiteY8" fmla="*/ 3295921 h 3777206"/>
              <a:gd name="connsiteX0" fmla="*/ 2423198 w 7583752"/>
              <a:gd name="connsiteY0" fmla="*/ 22523 h 3777206"/>
              <a:gd name="connsiteX1" fmla="*/ 7261678 w 7583752"/>
              <a:gd name="connsiteY1" fmla="*/ 186606 h 3777206"/>
              <a:gd name="connsiteX2" fmla="*/ 490752 w 7583752"/>
              <a:gd name="connsiteY2" fmla="*/ 1142158 h 3777206"/>
              <a:gd name="connsiteX3" fmla="*/ 4317163 w 7583752"/>
              <a:gd name="connsiteY3" fmla="*/ 1887745 h 3777206"/>
              <a:gd name="connsiteX4" fmla="*/ 552195 w 7583752"/>
              <a:gd name="connsiteY4" fmla="*/ 2125183 h 3777206"/>
              <a:gd name="connsiteX5" fmla="*/ 4870977 w 7583752"/>
              <a:gd name="connsiteY5" fmla="*/ 2661930 h 3777206"/>
              <a:gd name="connsiteX6" fmla="*/ 481857 w 7583752"/>
              <a:gd name="connsiteY6" fmla="*/ 3436598 h 3777206"/>
              <a:gd name="connsiteX7" fmla="*/ 6699777 w 7583752"/>
              <a:gd name="connsiteY7" fmla="*/ 3295921 h 3777206"/>
              <a:gd name="connsiteX0" fmla="*/ 2423198 w 7583752"/>
              <a:gd name="connsiteY0" fmla="*/ 22523 h 3777206"/>
              <a:gd name="connsiteX1" fmla="*/ 7261678 w 7583752"/>
              <a:gd name="connsiteY1" fmla="*/ 186606 h 3777206"/>
              <a:gd name="connsiteX2" fmla="*/ 490752 w 7583752"/>
              <a:gd name="connsiteY2" fmla="*/ 1142158 h 3777206"/>
              <a:gd name="connsiteX3" fmla="*/ 4317163 w 7583752"/>
              <a:gd name="connsiteY3" fmla="*/ 1887745 h 3777206"/>
              <a:gd name="connsiteX4" fmla="*/ 552195 w 7583752"/>
              <a:gd name="connsiteY4" fmla="*/ 2125183 h 3777206"/>
              <a:gd name="connsiteX5" fmla="*/ 4870977 w 7583752"/>
              <a:gd name="connsiteY5" fmla="*/ 2661930 h 3777206"/>
              <a:gd name="connsiteX6" fmla="*/ 481857 w 7583752"/>
              <a:gd name="connsiteY6" fmla="*/ 3436598 h 3777206"/>
              <a:gd name="connsiteX7" fmla="*/ 6699777 w 7583752"/>
              <a:gd name="connsiteY7" fmla="*/ 3295921 h 3777206"/>
              <a:gd name="connsiteX0" fmla="*/ 2423198 w 7583752"/>
              <a:gd name="connsiteY0" fmla="*/ 22523 h 3777206"/>
              <a:gd name="connsiteX1" fmla="*/ 7261678 w 7583752"/>
              <a:gd name="connsiteY1" fmla="*/ 186606 h 3777206"/>
              <a:gd name="connsiteX2" fmla="*/ 490752 w 7583752"/>
              <a:gd name="connsiteY2" fmla="*/ 1142158 h 3777206"/>
              <a:gd name="connsiteX3" fmla="*/ 4317163 w 7583752"/>
              <a:gd name="connsiteY3" fmla="*/ 1887745 h 3777206"/>
              <a:gd name="connsiteX4" fmla="*/ 552195 w 7583752"/>
              <a:gd name="connsiteY4" fmla="*/ 2125183 h 3777206"/>
              <a:gd name="connsiteX5" fmla="*/ 4870977 w 7583752"/>
              <a:gd name="connsiteY5" fmla="*/ 2661930 h 3777206"/>
              <a:gd name="connsiteX6" fmla="*/ 481857 w 7583752"/>
              <a:gd name="connsiteY6" fmla="*/ 3436598 h 3777206"/>
              <a:gd name="connsiteX7" fmla="*/ 6699777 w 7583752"/>
              <a:gd name="connsiteY7" fmla="*/ 3295921 h 3777206"/>
              <a:gd name="connsiteX0" fmla="*/ 2423198 w 7583752"/>
              <a:gd name="connsiteY0" fmla="*/ 22523 h 3777206"/>
              <a:gd name="connsiteX1" fmla="*/ 7261678 w 7583752"/>
              <a:gd name="connsiteY1" fmla="*/ 186606 h 3777206"/>
              <a:gd name="connsiteX2" fmla="*/ 490752 w 7583752"/>
              <a:gd name="connsiteY2" fmla="*/ 1142158 h 3777206"/>
              <a:gd name="connsiteX3" fmla="*/ 4317163 w 7583752"/>
              <a:gd name="connsiteY3" fmla="*/ 1887745 h 3777206"/>
              <a:gd name="connsiteX4" fmla="*/ 552195 w 7583752"/>
              <a:gd name="connsiteY4" fmla="*/ 2125183 h 3777206"/>
              <a:gd name="connsiteX5" fmla="*/ 4870977 w 7583752"/>
              <a:gd name="connsiteY5" fmla="*/ 2661930 h 3777206"/>
              <a:gd name="connsiteX6" fmla="*/ 481857 w 7583752"/>
              <a:gd name="connsiteY6" fmla="*/ 3436598 h 3777206"/>
              <a:gd name="connsiteX7" fmla="*/ 6699777 w 7583752"/>
              <a:gd name="connsiteY7" fmla="*/ 3295921 h 3777206"/>
              <a:gd name="connsiteX0" fmla="*/ 1941341 w 7101895"/>
              <a:gd name="connsiteY0" fmla="*/ 22523 h 3777206"/>
              <a:gd name="connsiteX1" fmla="*/ 6779821 w 7101895"/>
              <a:gd name="connsiteY1" fmla="*/ 186606 h 3777206"/>
              <a:gd name="connsiteX2" fmla="*/ 8895 w 7101895"/>
              <a:gd name="connsiteY2" fmla="*/ 1142158 h 3777206"/>
              <a:gd name="connsiteX3" fmla="*/ 3835306 w 7101895"/>
              <a:gd name="connsiteY3" fmla="*/ 1887745 h 3777206"/>
              <a:gd name="connsiteX4" fmla="*/ 70338 w 7101895"/>
              <a:gd name="connsiteY4" fmla="*/ 2125183 h 3777206"/>
              <a:gd name="connsiteX5" fmla="*/ 4389120 w 7101895"/>
              <a:gd name="connsiteY5" fmla="*/ 2661930 h 3777206"/>
              <a:gd name="connsiteX6" fmla="*/ 0 w 7101895"/>
              <a:gd name="connsiteY6" fmla="*/ 3436598 h 3777206"/>
              <a:gd name="connsiteX7" fmla="*/ 6217920 w 7101895"/>
              <a:gd name="connsiteY7" fmla="*/ 3295921 h 3777206"/>
              <a:gd name="connsiteX0" fmla="*/ 1941341 w 6950643"/>
              <a:gd name="connsiteY0" fmla="*/ 0 h 3754683"/>
              <a:gd name="connsiteX1" fmla="*/ 6779821 w 6950643"/>
              <a:gd name="connsiteY1" fmla="*/ 164083 h 3754683"/>
              <a:gd name="connsiteX2" fmla="*/ 8895 w 6950643"/>
              <a:gd name="connsiteY2" fmla="*/ 1119635 h 3754683"/>
              <a:gd name="connsiteX3" fmla="*/ 3835306 w 6950643"/>
              <a:gd name="connsiteY3" fmla="*/ 1865222 h 3754683"/>
              <a:gd name="connsiteX4" fmla="*/ 70338 w 6950643"/>
              <a:gd name="connsiteY4" fmla="*/ 2102660 h 3754683"/>
              <a:gd name="connsiteX5" fmla="*/ 4389120 w 6950643"/>
              <a:gd name="connsiteY5" fmla="*/ 2639407 h 3754683"/>
              <a:gd name="connsiteX6" fmla="*/ 0 w 6950643"/>
              <a:gd name="connsiteY6" fmla="*/ 3414075 h 3754683"/>
              <a:gd name="connsiteX7" fmla="*/ 6217920 w 6950643"/>
              <a:gd name="connsiteY7" fmla="*/ 3273398 h 3754683"/>
              <a:gd name="connsiteX0" fmla="*/ 1941341 w 7553249"/>
              <a:gd name="connsiteY0" fmla="*/ 0 h 3754683"/>
              <a:gd name="connsiteX1" fmla="*/ 6779821 w 7553249"/>
              <a:gd name="connsiteY1" fmla="*/ 164083 h 3754683"/>
              <a:gd name="connsiteX2" fmla="*/ 8895 w 7553249"/>
              <a:gd name="connsiteY2" fmla="*/ 1119635 h 3754683"/>
              <a:gd name="connsiteX3" fmla="*/ 3835306 w 7553249"/>
              <a:gd name="connsiteY3" fmla="*/ 1865222 h 3754683"/>
              <a:gd name="connsiteX4" fmla="*/ 70338 w 7553249"/>
              <a:gd name="connsiteY4" fmla="*/ 2102660 h 3754683"/>
              <a:gd name="connsiteX5" fmla="*/ 4389120 w 7553249"/>
              <a:gd name="connsiteY5" fmla="*/ 2639407 h 3754683"/>
              <a:gd name="connsiteX6" fmla="*/ 0 w 7553249"/>
              <a:gd name="connsiteY6" fmla="*/ 3414075 h 3754683"/>
              <a:gd name="connsiteX7" fmla="*/ 6217920 w 7553249"/>
              <a:gd name="connsiteY7" fmla="*/ 3273398 h 3754683"/>
              <a:gd name="connsiteX0" fmla="*/ 1941341 w 7553249"/>
              <a:gd name="connsiteY0" fmla="*/ 0 h 3754683"/>
              <a:gd name="connsiteX1" fmla="*/ 6779821 w 7553249"/>
              <a:gd name="connsiteY1" fmla="*/ 164083 h 3754683"/>
              <a:gd name="connsiteX2" fmla="*/ 1866251 w 7553249"/>
              <a:gd name="connsiteY2" fmla="*/ 1119635 h 3754683"/>
              <a:gd name="connsiteX3" fmla="*/ 3835306 w 7553249"/>
              <a:gd name="connsiteY3" fmla="*/ 1865222 h 3754683"/>
              <a:gd name="connsiteX4" fmla="*/ 70338 w 7553249"/>
              <a:gd name="connsiteY4" fmla="*/ 2102660 h 3754683"/>
              <a:gd name="connsiteX5" fmla="*/ 4389120 w 7553249"/>
              <a:gd name="connsiteY5" fmla="*/ 2639407 h 3754683"/>
              <a:gd name="connsiteX6" fmla="*/ 0 w 7553249"/>
              <a:gd name="connsiteY6" fmla="*/ 3414075 h 3754683"/>
              <a:gd name="connsiteX7" fmla="*/ 6217920 w 7553249"/>
              <a:gd name="connsiteY7" fmla="*/ 3273398 h 3754683"/>
              <a:gd name="connsiteX0" fmla="*/ 1941341 w 7553249"/>
              <a:gd name="connsiteY0" fmla="*/ 0 h 3754683"/>
              <a:gd name="connsiteX1" fmla="*/ 6779821 w 7553249"/>
              <a:gd name="connsiteY1" fmla="*/ 164083 h 3754683"/>
              <a:gd name="connsiteX2" fmla="*/ 1866251 w 7553249"/>
              <a:gd name="connsiteY2" fmla="*/ 1119635 h 3754683"/>
              <a:gd name="connsiteX3" fmla="*/ 3835306 w 7553249"/>
              <a:gd name="connsiteY3" fmla="*/ 1865222 h 3754683"/>
              <a:gd name="connsiteX4" fmla="*/ 70338 w 7553249"/>
              <a:gd name="connsiteY4" fmla="*/ 2102660 h 3754683"/>
              <a:gd name="connsiteX5" fmla="*/ 4389120 w 7553249"/>
              <a:gd name="connsiteY5" fmla="*/ 2639407 h 3754683"/>
              <a:gd name="connsiteX6" fmla="*/ 0 w 7553249"/>
              <a:gd name="connsiteY6" fmla="*/ 3414075 h 3754683"/>
              <a:gd name="connsiteX7" fmla="*/ 6217920 w 7553249"/>
              <a:gd name="connsiteY7" fmla="*/ 3273398 h 37546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53249" h="3754683">
                <a:moveTo>
                  <a:pt x="1941341" y="0"/>
                </a:moveTo>
                <a:cubicBezTo>
                  <a:pt x="1938134" y="3542"/>
                  <a:pt x="6950643" y="17926"/>
                  <a:pt x="6779821" y="164083"/>
                </a:cubicBezTo>
                <a:cubicBezTo>
                  <a:pt x="7553249" y="990551"/>
                  <a:pt x="2318099" y="776543"/>
                  <a:pt x="1866251" y="1119635"/>
                </a:cubicBezTo>
                <a:cubicBezTo>
                  <a:pt x="1889438" y="1674834"/>
                  <a:pt x="4426678" y="1421123"/>
                  <a:pt x="3835306" y="1865222"/>
                </a:cubicBezTo>
                <a:cubicBezTo>
                  <a:pt x="3205386" y="1972716"/>
                  <a:pt x="689849" y="1795985"/>
                  <a:pt x="70338" y="2102660"/>
                </a:cubicBezTo>
                <a:cubicBezTo>
                  <a:pt x="89908" y="2758559"/>
                  <a:pt x="4400843" y="2420838"/>
                  <a:pt x="4389120" y="2639407"/>
                </a:cubicBezTo>
                <a:cubicBezTo>
                  <a:pt x="4505833" y="2962518"/>
                  <a:pt x="65164" y="3045073"/>
                  <a:pt x="0" y="3414075"/>
                </a:cubicBezTo>
                <a:cubicBezTo>
                  <a:pt x="353768" y="3754683"/>
                  <a:pt x="4922520" y="3302706"/>
                  <a:pt x="6217920" y="3273398"/>
                </a:cubicBezTo>
              </a:path>
            </a:pathLst>
          </a:custGeom>
          <a:ln>
            <a:solidFill>
              <a:schemeClr val="bg1"/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38100" dist="25400" dir="5400000" algn="t" rotWithShape="0">
              <a:srgbClr val="000000">
                <a:alpha val="50000"/>
              </a:srgbClr>
            </a:outerShdw>
          </a:effectLst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Штриховая стрелка вправо 9">
            <a:hlinkClick r:id="" action="ppaction://hlinkshowjump?jump=nextslide"/>
          </p:cNvPr>
          <p:cNvSpPr/>
          <p:nvPr/>
        </p:nvSpPr>
        <p:spPr>
          <a:xfrm>
            <a:off x="8286776" y="6215082"/>
            <a:ext cx="500066" cy="357190"/>
          </a:xfrm>
          <a:prstGeom prst="strip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Управляющая кнопка: домой 10">
            <a:hlinkClick r:id="rId2" action="ppaction://hlinksldjump" highlightClick="1"/>
          </p:cNvPr>
          <p:cNvSpPr/>
          <p:nvPr/>
        </p:nvSpPr>
        <p:spPr>
          <a:xfrm>
            <a:off x="285720" y="6143644"/>
            <a:ext cx="500066" cy="428628"/>
          </a:xfrm>
          <a:prstGeom prst="actionButtonHom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908" r="23789"/>
          <a:stretch/>
        </p:blipFill>
        <p:spPr>
          <a:xfrm>
            <a:off x="107504" y="443101"/>
            <a:ext cx="4464496" cy="169446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60" t="26305" r="12318" b="27663"/>
          <a:stretch/>
        </p:blipFill>
        <p:spPr>
          <a:xfrm>
            <a:off x="6782371" y="4898969"/>
            <a:ext cx="2088232" cy="1252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4530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295 -0.00695 L 0.00295 -0.00672 C 0.00174 -0.00162 -2.77778E-6 0.01342 -0.00642 0.01527 L -0.01163 0.01666 C -0.01267 0.01759 -0.01371 0.01851 -0.01475 0.01944 C -0.01771 0.02129 -0.02257 0.02152 -0.02517 0.02222 C -0.02621 0.02268 -0.02743 0.02291 -0.0283 0.02361 C -0.02986 0.0243 -0.03107 0.02592 -0.03246 0.02638 C -0.04027 0.02777 -0.08159 0.03125 -0.08663 0.03194 C -0.0901 0.03287 -0.09375 0.03356 -0.09705 0.03472 C -0.09965 0.03541 -0.10191 0.03703 -0.10434 0.0375 C -0.10989 0.03842 -0.11545 0.03842 -0.121 0.03888 C -0.12864 0.04213 -0.12031 0.03865 -0.13559 0.04166 C -0.16337 0.04652 -0.12899 0.04259 -0.16163 0.04583 C -0.16302 0.04629 -0.16458 0.04652 -0.1658 0.04722 C -0.16805 0.04791 -0.16996 0.04976 -0.17205 0.05 C -0.20156 0.05162 -0.23107 0.05185 -0.26059 0.05277 C -0.30243 0.06064 -0.24583 0.05046 -0.29184 0.05694 C -0.29791 0.05763 -0.29201 0.05925 -0.29913 0.06111 C -0.31024 0.06365 -0.32569 0.06435 -0.33663 0.06527 C -0.33802 0.06574 -0.33958 0.06597 -0.3408 0.06666 C -0.34375 0.06782 -0.34635 0.0699 -0.34913 0.07083 C -0.3533 0.07175 -0.35746 0.07175 -0.36163 0.07222 C -0.37396 0.07754 -0.35295 0.06851 -0.38871 0.07916 C -0.39184 0.08009 -0.39514 0.08078 -0.39809 0.08194 C -0.40034 0.08263 -0.40225 0.08425 -0.40434 0.08472 C -0.4092 0.08564 -0.41406 0.08564 -0.41892 0.08611 C -0.4217 0.08703 -0.42448 0.08819 -0.42725 0.08888 C -0.43698 0.09074 -0.45052 0.09189 -0.46059 0.09305 L -0.47725 0.09861 L -0.48142 0.1 C -0.50156 0.09953 -0.52187 0.09976 -0.54184 0.09861 C -0.54948 0.09791 -0.54635 0.0949 -0.55225 0.09305 C -0.55503 0.09213 -0.55798 0.09213 -0.56059 0.09166 C -0.56389 0.09074 -0.56684 0.08981 -0.56996 0.08888 C -0.575 0.08449 -0.57239 0.08588 -0.58038 0.08472 C -0.58732 0.08356 -0.59444 0.08287 -0.60121 0.08194 L -0.61892 0.07916 C -0.63264 0.08032 -0.63507 0.08194 -0.64809 0.07777 C -0.6493 0.07731 -0.65017 0.07592 -0.65121 0.075 C -0.65156 0.07314 -0.6526 0.06713 -0.6533 0.06527 C -0.65399 0.06365 -0.65468 0.0625 -0.65538 0.06111 C -0.65573 0.05833 -0.65607 0.05532 -0.65642 0.05277 C -0.65677 0.05069 -0.65746 0.04907 -0.65746 0.04722 C -0.65746 0.04444 -0.65521 0.03958 -0.6533 0.03888 C -0.65034 0.0375 -0.64705 0.03796 -0.64392 0.0375 C -0.63402 0.03287 -0.64409 0.03703 -0.61996 0.03333 C -0.61823 0.03287 -0.61666 0.03194 -0.61475 0.03194 C -0.59236 0.03101 -0.56962 0.03101 -0.54705 0.03055 C -0.54531 0.03009 -0.54357 0.02986 -0.54184 0.02916 C -0.54045 0.02847 -0.53923 0.02662 -0.53767 0.02638 C -0.53003 0.02407 -0.51788 0.02291 -0.50955 0.02222 C -0.50573 0.02037 -0.50277 0.01898 -0.49809 0.01805 C -0.49027 0.0162 -0.47413 0.01388 -0.47413 0.01412 C -0.46562 0.00995 -0.47916 0.01574 -0.46163 0.00972 C -0.45955 0.00879 -0.45764 0.00717 -0.45538 0.00694 C -0.45052 0.00601 -0.44566 0.00532 -0.4408 0.00416 C -0.43837 0.00347 -0.43611 0.00138 -0.4335 0.00138 C -0.39409 4.44444E-6 -0.35434 0.00046 -0.31475 4.44444E-6 C -0.31163 -0.00186 -0.30885 -0.0051 -0.30538 -0.00556 C -0.29548 -0.00741 -0.28524 -0.00602 -0.27517 -0.00695 C -0.271 -0.00741 -0.26684 -0.0088 -0.26267 -0.00973 C -0.2533 -0.01482 -0.26198 -0.01088 -0.25017 -0.01389 C -0.24913 -0.01436 -0.24826 -0.01528 -0.24705 -0.01528 C -0.2434 -0.01621 -0.23941 -0.01598 -0.23559 -0.01667 C -0.22708 -0.01829 -0.2184 -0.02061 -0.20955 -0.02223 L -0.19618 -0.025 L -0.18871 -0.02639 C -0.18698 -0.02732 -0.18524 -0.02801 -0.1835 -0.02917 C -0.1809 -0.03125 -0.17708 -0.03612 -0.17517 -0.03889 C -0.17465 -0.04028 -0.17378 -0.04167 -0.17309 -0.04306 C -0.1717 -0.0595 -0.17066 -0.06551 -0.17309 -0.08612 C -0.17343 -0.08774 -0.17517 -0.08704 -0.17621 -0.0875 C -0.19323 -0.08658 -0.21041 -0.08635 -0.22725 -0.08473 C -0.23055 -0.0845 -0.23368 -0.08334 -0.23663 -0.08195 C -0.24618 -0.07825 -0.2342 -0.07871 -0.24913 -0.07639 C -0.27691 -0.07246 -0.26163 -0.07408 -0.29496 -0.07223 L -0.36163 -0.07362 C -0.36562 -0.07385 -0.36944 -0.07431 -0.37309 -0.075 C -0.37569 -0.0757 -0.37795 -0.07778 -0.38038 -0.07778 L -0.58559 -0.07917 C -0.59948 -0.08542 -0.5684 -0.072 -0.61475 -0.08334 C -0.61614 -0.0838 -0.6158 -0.08727 -0.61684 -0.0875 C -0.62135 -0.08912 -0.62587 -0.08843 -0.63038 -0.08889 C -0.63958 -0.09723 -0.625 -0.08473 -0.63975 -0.09445 C -0.64479 -0.09792 -0.64583 -0.09977 -0.64913 -0.10417 C -0.64948 -0.10556 -0.64982 -0.10718 -0.65017 -0.10834 C -0.65087 -0.10996 -0.65191 -0.11112 -0.65225 -0.1125 C -0.65295 -0.11482 -0.65295 -0.11737 -0.6533 -0.11945 C -0.65364 -0.12107 -0.65399 -0.12223 -0.65434 -0.12362 C -0.65399 -0.12917 -0.65468 -0.13496 -0.6533 -0.14028 C -0.65312 -0.1419 -0.65121 -0.14121 -0.65017 -0.14167 C -0.64878 -0.1426 -0.64757 -0.14375 -0.646 -0.14445 C -0.64444 -0.14561 -0.64253 -0.1463 -0.6408 -0.14723 C -0.63975 -0.14815 -0.63906 -0.15 -0.63767 -0.15 C -0.6 -0.15139 -0.56198 -0.15093 -0.52413 -0.15139 L -0.32621 -0.15417 C -0.31857 -0.1551 -0.31093 -0.15556 -0.3033 -0.15695 C -0.30087 -0.15741 -0.29861 -0.1595 -0.296 -0.15973 C -0.28854 -0.16135 -0.28073 -0.16158 -0.27309 -0.1625 L -0.26267 -0.16528 C -0.26076 -0.16598 -0.2585 -0.16621 -0.25642 -0.16667 C -0.25538 -0.16713 -0.25451 -0.16806 -0.2533 -0.16806 C -0.24826 -0.16899 -0.24305 -0.16899 -0.23767 -0.16945 C -0.23646 -0.17037 -0.23507 -0.172 -0.23368 -0.17223 C -0.22951 -0.17338 -0.225 -0.17176 -0.221 -0.17362 C -0.21979 -0.17431 -0.22031 -0.17732 -0.21996 -0.17917 C -0.22031 -0.18797 -0.21927 -0.19723 -0.221 -0.20556 C -0.2217 -0.20834 -0.22482 -0.20811 -0.22621 -0.20973 C -0.22725 -0.21088 -0.22743 -0.21297 -0.2283 -0.21389 C -0.22916 -0.21482 -0.23055 -0.21482 -0.23142 -0.21528 C -0.23264 -0.21621 -0.23368 -0.2176 -0.23455 -0.21806 C -0.23663 -0.21945 -0.23906 -0.21922 -0.2408 -0.22084 C -0.24184 -0.22176 -0.24305 -0.22315 -0.24392 -0.22362 C -0.25382 -0.22894 -0.26684 -0.22825 -0.27621 -0.22917 L -0.29809 -0.23195 C -0.30503 -0.23519 -0.30573 -0.23565 -0.31371 -0.2375 C -0.31857 -0.23866 -0.32361 -0.23936 -0.3283 -0.24028 C -0.33021 -0.24075 -0.33177 -0.24144 -0.3335 -0.24167 C -0.33559 -0.24237 -0.33784 -0.2426 -0.33975 -0.24306 C -0.34132 -0.24352 -0.34253 -0.24422 -0.34392 -0.24445 C -0.34705 -0.24561 -0.35034 -0.2463 -0.3533 -0.24723 C -0.35555 -0.24815 -0.35746 -0.25 -0.35955 -0.25 C -0.37413 -0.25139 -0.38871 -0.25093 -0.4033 -0.25139 C -0.40468 -0.25186 -0.40607 -0.25255 -0.40746 -0.25278 C -0.41128 -0.25394 -0.41545 -0.25371 -0.41892 -0.25556 C -0.42014 -0.25625 -0.42031 -0.25834 -0.421 -0.25973 C -0.42274 -0.26829 -0.42569 -0.27894 -0.42205 -0.2875 C -0.42118 -0.28982 -0.4125 -0.29537 -0.40955 -0.29723 C -0.38524 -0.29676 -0.36093 -0.29723 -0.33663 -0.29584 C -0.33489 -0.29584 -0.33333 -0.29375 -0.33142 -0.29306 C -0.32708 -0.2919 -0.32257 -0.29121 -0.31788 -0.29028 C -0.31076 -0.28936 -0.3033 -0.28889 -0.296 -0.2875 C -0.24913 -0.27987 -0.28472 -0.28357 -0.2533 -0.28056 C -0.19392 -0.26482 -0.24132 -0.27686 -0.08142 -0.28056 C -0.07725 -0.28079 -0.07309 -0.28241 -0.06892 -0.28334 C -0.06545 -0.28426 -0.06198 -0.28519 -0.0585 -0.28612 C -0.05746 -0.28704 -0.05659 -0.2882 -0.05538 -0.28889 C -0.04774 -0.29491 -0.04757 -0.29237 -0.03455 -0.29445 C -0.0283 -0.30024 -0.03489 -0.29491 -0.02413 -0.3 C -0.01354 -0.30533 -0.02916 -0.30162 -0.01059 -0.30417 C -0.00087 -0.31297 -0.01875 -0.29815 0.00087 -0.30834 C 0.00191 -0.30903 0.00174 -0.31204 0.00295 -0.3125 C 0.0066 -0.31412 0.01059 -0.31343 0.01441 -0.31389 C 0.0165 -0.31482 0.01875 -0.31505 0.02066 -0.31667 C 0.02205 -0.31806 0.02327 -0.31991 0.02483 -0.32084 C 0.02604 -0.32176 0.02761 -0.32153 0.029 -0.32223 C 0.03177 -0.32385 0.0342 -0.32732 0.03733 -0.32778 L 0.04566 -0.32917 C 0.04775 -0.33102 0.04966 -0.33334 0.05191 -0.33473 C 0.0533 -0.33565 0.05469 -0.33635 0.05608 -0.3375 C 0.05712 -0.33866 0.05799 -0.34051 0.0592 -0.34167 C 0.06181 -0.34468 0.06216 -0.34445 0.06545 -0.34584 C 0.06702 -0.34769 0.07136 -0.35162 0.07275 -0.35417 C 0.07361 -0.35649 0.07379 -0.35903 0.07483 -0.36112 C 0.07552 -0.36297 0.07691 -0.36389 0.07795 -0.36528 C 0.079 -0.36713 0.08004 -0.36899 0.08108 -0.37084 C 0.08143 -0.37269 0.08143 -0.37477 0.08212 -0.37639 C 0.08247 -0.37801 0.08351 -0.37917 0.0842 -0.38056 C 0.0849 -0.38241 0.08559 -0.38426 0.08629 -0.38612 C 0.08698 -0.38889 0.08768 -0.39167 0.08837 -0.39445 C 0.08802 -0.40371 0.08802 -0.4132 0.08733 -0.42223 C 0.08698 -0.42431 0.08594 -0.42616 0.08525 -0.42778 C 0.08386 -0.43079 0.08316 -0.43426 0.08108 -0.43612 C 0.07205 -0.44422 0.07795 -0.44005 0.0717 -0.44306 C 0.06979 -0.44399 0.06823 -0.44584 0.0665 -0.44584 C 0.04532 -0.44769 0.02413 -0.44769 0.00295 -0.44862 C -0.00312 -0.44931 -0.01163 -0.44977 -0.01788 -0.45139 C -0.01909 -0.45186 -0.01996 -0.45278 -0.021 -0.45278 C -0.04757 -0.45649 -0.05937 -0.45602 -0.08767 -0.45695 C -0.09757 -0.46575 -0.08819 -0.45834 -0.11371 -0.4625 C -0.11736 -0.4632 -0.12066 -0.46459 -0.12413 -0.46528 C -0.12725 -0.46598 -0.13055 -0.46621 -0.1335 -0.46667 C -0.15729 -0.47061 -0.14271 -0.46875 -0.16371 -0.47084 C -0.16527 -0.4713 -0.16649 -0.472 -0.16805 -0.47223 C -0.16996 -0.47292 -0.17222 -0.47315 -0.17413 -0.47362 C -0.17673 -0.47454 -0.17899 -0.47593 -0.18142 -0.47639 C -0.18837 -0.47778 -0.19531 -0.47825 -0.20225 -0.47917 C -0.20659 -0.48218 -0.2085 -0.4838 -0.21371 -0.48473 C -0.21823 -0.48565 -0.22274 -0.48565 -0.22725 -0.48612 C -0.2283 -0.48658 -0.22934 -0.48727 -0.23038 -0.4875 C -0.23837 -0.49005 -0.24618 -0.48982 -0.25434 -0.49028 C -0.26736 -0.49468 -0.25573 -0.49121 -0.28455 -0.49445 C -0.29166 -0.49537 -0.29843 -0.4963 -0.30538 -0.49723 C -0.31718 -0.50348 -0.30416 -0.49746 -0.32621 -0.50139 C -0.32882 -0.50186 -0.33107 -0.50394 -0.3335 -0.50417 C -0.34114 -0.50579 -0.34878 -0.50602 -0.35642 -0.50695 C -0.36198 -0.5095 -0.36614 -0.51158 -0.37205 -0.5125 C -0.3776 -0.51343 -0.38316 -0.51343 -0.38871 -0.51389 C -0.39184 -0.51482 -0.39496 -0.51598 -0.39809 -0.51667 C -0.40902 -0.51922 -0.41475 -0.51968 -0.42517 -0.52084 C -0.43663 -0.52477 -0.41857 -0.51899 -0.43975 -0.52362 C -0.4533 -0.52662 -0.44427 -0.52639 -0.45017 -0.52639 L -0.44496 -0.52778 L -0.44496 -0.52755 L -0.44392 -0.52223 L -0.44392 -0.525 L -0.44392 -0.52477 " pathEditMode="relative" rAng="0" ptsTypes="AAAAAAAAAAAAAAAAAAAAAAAAAAAAAAAAAAAAAAAAAAAAAAAAAAAAAAAAAAAAAAAAAAAAAAAAAAAAAAAAAAAAAAAAAAAAAAAAAAAAAAAAAAAAAAAAAAAAAAAAAAAAAAAAAAAAAAAAAAAAAAAAAAAAAAAAAAAAAAAAAAAAAAAAAAAAAAAAAAAAAAAAAAAAAAAAAAAAAA">
                                      <p:cBhvr>
                                        <p:cTn id="6" dur="6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750" y="-2069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олилиния 16"/>
          <p:cNvSpPr/>
          <p:nvPr/>
        </p:nvSpPr>
        <p:spPr>
          <a:xfrm>
            <a:off x="899410" y="3308350"/>
            <a:ext cx="7125325" cy="2840114"/>
          </a:xfrm>
          <a:custGeom>
            <a:avLst/>
            <a:gdLst>
              <a:gd name="connsiteX0" fmla="*/ 7105338 w 7125325"/>
              <a:gd name="connsiteY0" fmla="*/ 89941 h 2625776"/>
              <a:gd name="connsiteX1" fmla="*/ 6925456 w 7125325"/>
              <a:gd name="connsiteY1" fmla="*/ 1169232 h 2625776"/>
              <a:gd name="connsiteX2" fmla="*/ 5906124 w 7125325"/>
              <a:gd name="connsiteY2" fmla="*/ 1993691 h 2625776"/>
              <a:gd name="connsiteX3" fmla="*/ 3597639 w 7125325"/>
              <a:gd name="connsiteY3" fmla="*/ 2623278 h 2625776"/>
              <a:gd name="connsiteX4" fmla="*/ 1244183 w 7125325"/>
              <a:gd name="connsiteY4" fmla="*/ 2008681 h 2625776"/>
              <a:gd name="connsiteX5" fmla="*/ 224852 w 7125325"/>
              <a:gd name="connsiteY5" fmla="*/ 1259173 h 2625776"/>
              <a:gd name="connsiteX6" fmla="*/ 0 w 7125325"/>
              <a:gd name="connsiteY6" fmla="*/ 0 h 2625776"/>
              <a:gd name="connsiteX0" fmla="*/ 7105338 w 7125325"/>
              <a:gd name="connsiteY0" fmla="*/ 0 h 2750173"/>
              <a:gd name="connsiteX1" fmla="*/ 6925456 w 7125325"/>
              <a:gd name="connsiteY1" fmla="*/ 1293629 h 2750173"/>
              <a:gd name="connsiteX2" fmla="*/ 5906124 w 7125325"/>
              <a:gd name="connsiteY2" fmla="*/ 2118088 h 2750173"/>
              <a:gd name="connsiteX3" fmla="*/ 3597639 w 7125325"/>
              <a:gd name="connsiteY3" fmla="*/ 2747675 h 2750173"/>
              <a:gd name="connsiteX4" fmla="*/ 1244183 w 7125325"/>
              <a:gd name="connsiteY4" fmla="*/ 2133078 h 2750173"/>
              <a:gd name="connsiteX5" fmla="*/ 224852 w 7125325"/>
              <a:gd name="connsiteY5" fmla="*/ 1383570 h 2750173"/>
              <a:gd name="connsiteX6" fmla="*/ 0 w 7125325"/>
              <a:gd name="connsiteY6" fmla="*/ 124397 h 2750173"/>
              <a:gd name="connsiteX0" fmla="*/ 7105338 w 7125325"/>
              <a:gd name="connsiteY0" fmla="*/ 89941 h 2840114"/>
              <a:gd name="connsiteX1" fmla="*/ 6925456 w 7125325"/>
              <a:gd name="connsiteY1" fmla="*/ 1383570 h 2840114"/>
              <a:gd name="connsiteX2" fmla="*/ 5906124 w 7125325"/>
              <a:gd name="connsiteY2" fmla="*/ 2208029 h 2840114"/>
              <a:gd name="connsiteX3" fmla="*/ 3597639 w 7125325"/>
              <a:gd name="connsiteY3" fmla="*/ 2837616 h 2840114"/>
              <a:gd name="connsiteX4" fmla="*/ 1244183 w 7125325"/>
              <a:gd name="connsiteY4" fmla="*/ 2223019 h 2840114"/>
              <a:gd name="connsiteX5" fmla="*/ 224852 w 7125325"/>
              <a:gd name="connsiteY5" fmla="*/ 1473511 h 2840114"/>
              <a:gd name="connsiteX6" fmla="*/ 0 w 7125325"/>
              <a:gd name="connsiteY6" fmla="*/ 0 h 2840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25325" h="2840114">
                <a:moveTo>
                  <a:pt x="7105338" y="89941"/>
                </a:moveTo>
                <a:cubicBezTo>
                  <a:pt x="7115331" y="470940"/>
                  <a:pt x="7125325" y="1030555"/>
                  <a:pt x="6925456" y="1383570"/>
                </a:cubicBezTo>
                <a:cubicBezTo>
                  <a:pt x="6725587" y="1736585"/>
                  <a:pt x="6460760" y="1965688"/>
                  <a:pt x="5906124" y="2208029"/>
                </a:cubicBezTo>
                <a:cubicBezTo>
                  <a:pt x="5351488" y="2450370"/>
                  <a:pt x="4374629" y="2835118"/>
                  <a:pt x="3597639" y="2837616"/>
                </a:cubicBezTo>
                <a:cubicBezTo>
                  <a:pt x="2820649" y="2840114"/>
                  <a:pt x="1806314" y="2450370"/>
                  <a:pt x="1244183" y="2223019"/>
                </a:cubicBezTo>
                <a:cubicBezTo>
                  <a:pt x="682052" y="1995668"/>
                  <a:pt x="432216" y="1844014"/>
                  <a:pt x="224852" y="1473511"/>
                </a:cubicBezTo>
                <a:cubicBezTo>
                  <a:pt x="17488" y="1103008"/>
                  <a:pt x="8744" y="462196"/>
                  <a:pt x="0" y="0"/>
                </a:cubicBezTo>
              </a:path>
            </a:pathLst>
          </a:cu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4000496" y="5786454"/>
            <a:ext cx="928694" cy="785818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357158" y="5286388"/>
            <a:ext cx="857256" cy="85725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ЛА</a:t>
            </a:r>
            <a:endParaRPr lang="ru-RU" sz="2000" dirty="0"/>
          </a:p>
        </p:txBody>
      </p:sp>
      <p:sp>
        <p:nvSpPr>
          <p:cNvPr id="7" name="Овал 6"/>
          <p:cNvSpPr/>
          <p:nvPr/>
        </p:nvSpPr>
        <p:spPr>
          <a:xfrm>
            <a:off x="1071538" y="1857364"/>
            <a:ext cx="856800" cy="50006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ИЛ</a:t>
            </a:r>
            <a:endParaRPr lang="ru-RU" sz="2000" dirty="0"/>
          </a:p>
        </p:txBody>
      </p:sp>
      <p:sp>
        <p:nvSpPr>
          <p:cNvPr id="8" name="Овал 7"/>
          <p:cNvSpPr/>
          <p:nvPr/>
        </p:nvSpPr>
        <p:spPr>
          <a:xfrm>
            <a:off x="8143900" y="4929198"/>
            <a:ext cx="857256" cy="64294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ЛЫ</a:t>
            </a:r>
            <a:endParaRPr lang="ru-RU" sz="2000" dirty="0"/>
          </a:p>
        </p:txBody>
      </p:sp>
      <p:sp>
        <p:nvSpPr>
          <p:cNvPr id="10" name="Овал 9"/>
          <p:cNvSpPr/>
          <p:nvPr/>
        </p:nvSpPr>
        <p:spPr>
          <a:xfrm>
            <a:off x="7643834" y="5786454"/>
            <a:ext cx="857256" cy="57150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ЛО</a:t>
            </a:r>
            <a:endParaRPr lang="ru-RU" sz="2000" dirty="0"/>
          </a:p>
        </p:txBody>
      </p:sp>
      <p:sp>
        <p:nvSpPr>
          <p:cNvPr id="11" name="Овал 10"/>
          <p:cNvSpPr/>
          <p:nvPr/>
        </p:nvSpPr>
        <p:spPr>
          <a:xfrm>
            <a:off x="2357422" y="1785926"/>
            <a:ext cx="857256" cy="5715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ЛУ</a:t>
            </a:r>
            <a:endParaRPr lang="ru-RU" sz="2000" dirty="0"/>
          </a:p>
        </p:txBody>
      </p:sp>
      <p:sp>
        <p:nvSpPr>
          <p:cNvPr id="12" name="Овал 11"/>
          <p:cNvSpPr/>
          <p:nvPr/>
        </p:nvSpPr>
        <p:spPr>
          <a:xfrm>
            <a:off x="2357422" y="6000768"/>
            <a:ext cx="857256" cy="642942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ИЛ</a:t>
            </a:r>
            <a:endParaRPr lang="ru-RU" sz="2000" dirty="0"/>
          </a:p>
        </p:txBody>
      </p:sp>
      <p:sp>
        <p:nvSpPr>
          <p:cNvPr id="13" name="Овал 12"/>
          <p:cNvSpPr/>
          <p:nvPr/>
        </p:nvSpPr>
        <p:spPr>
          <a:xfrm>
            <a:off x="1500166" y="2500306"/>
            <a:ext cx="856800" cy="571504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УЛ</a:t>
            </a:r>
            <a:endParaRPr lang="ru-RU" sz="2000" dirty="0"/>
          </a:p>
        </p:txBody>
      </p:sp>
      <p:sp>
        <p:nvSpPr>
          <p:cNvPr id="14" name="Овал 13"/>
          <p:cNvSpPr/>
          <p:nvPr/>
        </p:nvSpPr>
        <p:spPr>
          <a:xfrm>
            <a:off x="428596" y="857232"/>
            <a:ext cx="857256" cy="857256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АЛ</a:t>
            </a:r>
            <a:endParaRPr lang="ru-RU" sz="2000" dirty="0"/>
          </a:p>
        </p:txBody>
      </p:sp>
      <p:sp>
        <p:nvSpPr>
          <p:cNvPr id="15" name="Овал 14"/>
          <p:cNvSpPr/>
          <p:nvPr/>
        </p:nvSpPr>
        <p:spPr>
          <a:xfrm>
            <a:off x="6643702" y="6143644"/>
            <a:ext cx="857256" cy="500066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ЛЫ</a:t>
            </a:r>
            <a:endParaRPr lang="ru-RU" sz="2000" dirty="0"/>
          </a:p>
        </p:txBody>
      </p:sp>
      <p:sp>
        <p:nvSpPr>
          <p:cNvPr id="16" name="Овал 15"/>
          <p:cNvSpPr/>
          <p:nvPr/>
        </p:nvSpPr>
        <p:spPr>
          <a:xfrm>
            <a:off x="428596" y="2571744"/>
            <a:ext cx="857256" cy="571504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ОЛ</a:t>
            </a:r>
            <a:endParaRPr lang="ru-RU" sz="2000" dirty="0"/>
          </a:p>
        </p:txBody>
      </p:sp>
      <p:sp>
        <p:nvSpPr>
          <p:cNvPr id="24" name="Заголовок 42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439718"/>
          </a:xfrm>
        </p:spPr>
        <p:txBody>
          <a:bodyPr>
            <a:noAutofit/>
          </a:bodyPr>
          <a:lstStyle/>
          <a:p>
            <a:r>
              <a:rPr lang="ru-RU" sz="3200" dirty="0" smtClean="0"/>
              <a:t>«Волшебные бусы»</a:t>
            </a:r>
            <a:endParaRPr lang="ru-RU" sz="3200" dirty="0"/>
          </a:p>
        </p:txBody>
      </p:sp>
      <p:sp>
        <p:nvSpPr>
          <p:cNvPr id="19" name="Штриховая стрелка вправо 18">
            <a:hlinkClick r:id="" action="ppaction://hlinkshowjump?jump=nextslide"/>
          </p:cNvPr>
          <p:cNvSpPr/>
          <p:nvPr/>
        </p:nvSpPr>
        <p:spPr>
          <a:xfrm>
            <a:off x="8286776" y="6215082"/>
            <a:ext cx="500066" cy="357190"/>
          </a:xfrm>
          <a:prstGeom prst="striped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Управляющая кнопка: домой 19">
            <a:hlinkClick r:id="rId2" action="ppaction://hlinksldjump" highlightClick="1"/>
          </p:cNvPr>
          <p:cNvSpPr/>
          <p:nvPr/>
        </p:nvSpPr>
        <p:spPr>
          <a:xfrm>
            <a:off x="285720" y="6143644"/>
            <a:ext cx="500066" cy="428628"/>
          </a:xfrm>
          <a:prstGeom prst="actionButtonHom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0955" y="334457"/>
            <a:ext cx="2513355" cy="3539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6707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3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5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5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01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17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3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44218E-6 C 0.08125 -0.0666 0.16267 -0.13298 0.2283 -0.1783 C 0.29392 -0.22363 0.33073 -0.25162 0.39375 -0.27266 C 0.45677 -0.29371 0.54219 -0.30411 0.60625 -0.30411 C 0.67031 -0.30411 0.74271 -0.2796 0.77864 -0.27312 " pathEditMode="relative" rAng="0" ptsTypes="aaaaa">
                                      <p:cBhvr>
                                        <p:cTn id="169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9" y="-15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-1.56069E-6 C -0.02239 -0.1126 -0.04462 -0.22474 -0.07083 -0.29272 C -0.09705 -0.36046 -0.13246 -0.39884 -0.15746 -0.40763 C -0.18246 -0.41618 -0.20851 -0.3674 -0.22049 -0.34474 C -0.23246 -0.32208 -0.23316 -0.30543 -0.22882 -0.27237 C -0.22448 -0.2393 -0.20694 -0.18011 -0.19444 -0.14566 C -0.18194 -0.11121 -0.16198 -0.08185 -0.15347 -0.06497 " pathEditMode="relative" rAng="0" ptsTypes="aaaaaaa">
                                      <p:cBhvr>
                                        <p:cTn id="174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1700" y="-20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8.09249E-7 C 0.07118 0.04116 0.14253 0.08254 0.18437 0.15052 C 0.22621 0.21873 0.24496 0.3415 0.25069 0.40902 C 0.25642 0.47653 0.225 0.52509 0.21823 0.55561 " pathEditMode="relative" rAng="0" ptsTypes="aaaa">
                                      <p:cBhvr>
                                        <p:cTn id="179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800" y="27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180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1" fill="hold">
                      <p:stCondLst>
                        <p:cond delay="0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10405E-6 C -0.00208 -0.00531 -0.00399 -0.0104 0.02361 0.02104 C 0.05122 0.05249 0.13247 0.13295 0.16528 0.18891 C 0.19809 0.24486 0.19306 0.30706 0.22049 0.35654 C 0.24792 0.40602 0.29913 0.45943 0.33004 0.48648 C 0.36094 0.51353 0.38993 0.51237 0.40556 0.51908 " pathEditMode="relative" rAng="0" ptsTypes="aaaaaa">
                                      <p:cBhvr>
                                        <p:cTn id="18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0100" y="254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18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6" fill="hold">
                      <p:stCondLst>
                        <p:cond delay="0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3.46821E-7 C 0.07882 0.07769 0.15764 0.15561 0.18125 0.20971 C 0.20486 0.26382 0.1599 0.29156 0.14184 0.32509 C 0.12379 0.35861 0.08733 0.39306 0.07292 0.41087 " pathEditMode="relative" rAng="0" ptsTypes="aaaa">
                                      <p:cBhvr>
                                        <p:cTn id="18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0200" y="20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190" restart="whenNotActive" fill="hold" evtFilter="cancelBubble" nodeType="interactiveSeq">
                <p:stCondLst>
                  <p:cond evt="onClick" delay="0">
                    <p:tgtEl>
                      <p:spTgt spid="1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1" fill="hold">
                      <p:stCondLst>
                        <p:cond delay="0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1962 0.00023 C 0.10347 -0.02797 0.18733 -0.05595 0.23264 -0.03144 C 0.27795 -0.0067 0.28906 0.08093 0.29149 0.14775 C 0.29392 0.21434 0.27465 0.32393 0.2474 0.36925 C 0.22014 0.41457 0.16615 0.41989 0.1276 0.41966 C 0.08906 0.41943 0.03941 0.37804 0.01615 0.36717 " pathEditMode="relative" rAng="0" ptsTypes="aaaaaa">
                                      <p:cBhvr>
                                        <p:cTn id="19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500" y="18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4"/>
                  </p:tgtEl>
                </p:cond>
              </p:nextCondLst>
            </p:seq>
            <p:seq concurrent="1" nextAc="seek">
              <p:cTn id="195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6" fill="hold">
                      <p:stCondLst>
                        <p:cond delay="0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556E-17 -1.22109E-6 C 0.03264 0.02613 0.06545 0.0525 0.12587 0.09436 C 0.18611 0.13622 0.27882 0.21277 0.36215 0.25185 C 0.44531 0.29094 0.57014 0.31267 0.62639 0.3284 C 0.68264 0.34413 0.6849 0.34228 0.70017 0.34598 " pathEditMode="relative" rAng="0" ptsTypes="aaaaa">
                                      <p:cBhvr>
                                        <p:cTn id="199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0" y="17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022E-16 -3.06358E-6 C -0.12205 -0.02381 -0.2441 -0.0474 -0.33073 -0.07352 C -0.41736 -0.09965 -0.45903 -0.15005 -0.51962 -0.15745 C -0.58021 -0.16485 -0.65816 -0.12624 -0.69462 -0.11815 " pathEditMode="relative" rAng="0" ptsTypes="aaaa">
                                      <p:cBhvr>
                                        <p:cTn id="20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700" y="-83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5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6" fill="hold">
                      <p:stCondLst>
                        <p:cond delay="0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27746E-6 C -0.1066 -4.27746E-6 -0.21302 -4.27746E-6 -0.29097 -0.0104 C -0.36875 -0.0208 -0.41059 -0.04716 -0.46858 -0.06289 C -0.52639 -0.07861 -0.5816 -0.10057 -0.6382 -0.10474 C -0.69479 -0.1089 -0.77292 -0.09133 -0.80834 -0.08786 " pathEditMode="relative" rAng="0" ptsTypes="aaaaa">
                                      <p:cBhvr>
                                        <p:cTn id="20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0400" y="-55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210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1" fill="hold">
                      <p:stCondLst>
                        <p:cond delay="0"/>
                      </p:stCondLst>
                      <p:childTnLst>
                        <p:par>
                          <p:cTn id="212" fill="hold">
                            <p:stCondLst>
                              <p:cond delay="0"/>
                            </p:stCondLst>
                            <p:childTnLst>
                              <p:par>
                                <p:cTn id="213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64162E-6 C 0.03924 -0.06034 0.07865 -0.12069 0.12587 -0.15745 C 0.1731 -0.19422 0.23369 -0.203 0.28351 -0.22034 C 0.33334 -0.23768 0.38126 -0.26034 0.42518 -0.26219 C 0.4691 -0.26404 0.52188 -0.23722 0.5474 -0.23075 " pathEditMode="relative" rAng="0" ptsTypes="aaaaa">
                                      <p:cBhvr>
                                        <p:cTn id="2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400" y="-13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5" grpId="0" animBg="1"/>
      <p:bldP spid="15" grpId="1" animBg="1" autoUpdateAnimBg="0"/>
      <p:bldP spid="16" grpId="0" animBg="1"/>
      <p:bldP spid="16" grpId="1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630</TotalTime>
  <Words>40</Words>
  <Application>Microsoft Office PowerPoint</Application>
  <PresentationFormat>Экран (4:3)</PresentationFormat>
  <Paragraphs>21</Paragraphs>
  <Slides>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10" baseType="lpstr">
      <vt:lpstr>Calibri</vt:lpstr>
      <vt:lpstr>Cambria</vt:lpstr>
      <vt:lpstr>Franklin Gothic Book</vt:lpstr>
      <vt:lpstr>Perpetua</vt:lpstr>
      <vt:lpstr>Wingdings 2</vt:lpstr>
      <vt:lpstr>Справедливость</vt:lpstr>
      <vt:lpstr>Автоматизация звука [л]</vt:lpstr>
      <vt:lpstr>Содержание </vt:lpstr>
      <vt:lpstr>«Самолет»</vt:lpstr>
      <vt:lpstr>«Волшебные бусы»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Автоматизация звука [с]</dc:title>
  <dc:creator>Елена</dc:creator>
  <cp:lastModifiedBy>MYSELF</cp:lastModifiedBy>
  <cp:revision>71</cp:revision>
  <dcterms:created xsi:type="dcterms:W3CDTF">2016-10-30T06:02:05Z</dcterms:created>
  <dcterms:modified xsi:type="dcterms:W3CDTF">2024-12-02T15:06:59Z</dcterms:modified>
</cp:coreProperties>
</file>