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a" initials="N" lastIdx="1" clrIdx="0">
    <p:extLst>
      <p:ext uri="{19B8F6BF-5375-455C-9EA6-DF929625EA0E}">
        <p15:presenceInfo xmlns:p15="http://schemas.microsoft.com/office/powerpoint/2012/main" userId="Natal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1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92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09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177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909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0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290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193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629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74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3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378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3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09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02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66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44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496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54A809-5237-4C91-8B54-3C30CEF4C5DD}" type="datetimeFigureOut">
              <a:rPr lang="ru-RU" smtClean="0"/>
              <a:t>13.11.2021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D6BA6B-464D-40C6-A066-8838A822A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0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509371-EC12-46F5-BE7F-3E1C9AE5E7F5}"/>
              </a:ext>
            </a:extLst>
          </p:cNvPr>
          <p:cNvSpPr txBox="1"/>
          <p:nvPr/>
        </p:nvSpPr>
        <p:spPr>
          <a:xfrm>
            <a:off x="3358587" y="728744"/>
            <a:ext cx="53128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BC190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Упражнение «Расскажи –ка»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FBF85C-128F-49C5-B275-16FD8A49142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49" t="21064" r="5861" b="50000"/>
          <a:stretch/>
        </p:blipFill>
        <p:spPr bwMode="auto">
          <a:xfrm>
            <a:off x="8352799" y="3870707"/>
            <a:ext cx="2029345" cy="2536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31D5EB-A027-40A9-8909-6A6C6B929B1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86" t="56537" r="6400" b="11040"/>
          <a:stretch/>
        </p:blipFill>
        <p:spPr bwMode="auto">
          <a:xfrm>
            <a:off x="1546102" y="3727215"/>
            <a:ext cx="1812485" cy="2536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Шофер">
            <a:extLst>
              <a:ext uri="{FF2B5EF4-FFF2-40B4-BE49-F238E27FC236}">
                <a16:creationId xmlns:a16="http://schemas.microsoft.com/office/drawing/2014/main" id="{940D7624-73C3-4A74-A10A-7D66E931B0EA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52" r="-146" b="474"/>
          <a:stretch/>
        </p:blipFill>
        <p:spPr bwMode="auto">
          <a:xfrm>
            <a:off x="4703692" y="3870707"/>
            <a:ext cx="2304002" cy="2249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EF3151E-0B0E-4DDE-A36D-3B3176BA8850}"/>
              </a:ext>
            </a:extLst>
          </p:cNvPr>
          <p:cNvSpPr/>
          <p:nvPr/>
        </p:nvSpPr>
        <p:spPr>
          <a:xfrm>
            <a:off x="3358587" y="1477384"/>
            <a:ext cx="5474825" cy="2249831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Составь рассказ о профессиях людей, работающих на транспорте  по схеме</a:t>
            </a:r>
          </a:p>
        </p:txBody>
      </p:sp>
    </p:spTree>
    <p:extLst>
      <p:ext uri="{BB962C8B-B14F-4D97-AF65-F5344CB8AC3E}">
        <p14:creationId xmlns:p14="http://schemas.microsoft.com/office/powerpoint/2010/main" val="135384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E6A235-28D0-44FA-A51C-B39FF8A8C208}"/>
              </a:ext>
            </a:extLst>
          </p:cNvPr>
          <p:cNvSpPr txBox="1"/>
          <p:nvPr/>
        </p:nvSpPr>
        <p:spPr>
          <a:xfrm>
            <a:off x="7775891" y="4079630"/>
            <a:ext cx="3587262" cy="203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Это </a:t>
            </a:r>
            <a:r>
              <a:rPr lang="ru-RU" b="1" dirty="0"/>
              <a:t>шофер</a:t>
            </a:r>
            <a:r>
              <a:rPr lang="ru-RU" dirty="0"/>
              <a:t>. </a:t>
            </a:r>
          </a:p>
          <a:p>
            <a:pPr algn="ctr"/>
            <a:r>
              <a:rPr lang="ru-RU" dirty="0"/>
              <a:t>Он работает  в автопарке. </a:t>
            </a:r>
          </a:p>
          <a:p>
            <a:pPr algn="ctr"/>
            <a:r>
              <a:rPr lang="ru-RU" dirty="0"/>
              <a:t>Он водит грузовые и легковые  </a:t>
            </a:r>
            <a:r>
              <a:rPr lang="ru-RU"/>
              <a:t>машины. Он </a:t>
            </a:r>
            <a:r>
              <a:rPr lang="ru-RU" dirty="0"/>
              <a:t>крутит руль, нажимает на педали. Ему нужны инструменты, чтобы чинить машину.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D1590-56FB-4B8D-9C3B-36A30764DA2A}"/>
              </a:ext>
            </a:extLst>
          </p:cNvPr>
          <p:cNvSpPr txBox="1"/>
          <p:nvPr/>
        </p:nvSpPr>
        <p:spPr>
          <a:xfrm>
            <a:off x="2924012" y="439116"/>
            <a:ext cx="2587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BC190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Расскажи - 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0DBDE46-4A35-4791-9194-7A9D41E1C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71" y="1049013"/>
            <a:ext cx="6431837" cy="5151566"/>
          </a:xfrm>
          <a:prstGeom prst="rect">
            <a:avLst/>
          </a:prstGeom>
        </p:spPr>
      </p:pic>
      <p:pic>
        <p:nvPicPr>
          <p:cNvPr id="6" name="Шофер">
            <a:extLst>
              <a:ext uri="{FF2B5EF4-FFF2-40B4-BE49-F238E27FC236}">
                <a16:creationId xmlns:a16="http://schemas.microsoft.com/office/drawing/2014/main" id="{F25F53B2-8FC9-4054-8943-B7E4AE11E465}"/>
              </a:ext>
            </a:extLst>
          </p:cNvPr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52" r="-146" b="474"/>
          <a:stretch/>
        </p:blipFill>
        <p:spPr bwMode="auto">
          <a:xfrm>
            <a:off x="7927093" y="1023891"/>
            <a:ext cx="3284858" cy="30557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87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117</TotalTime>
  <Words>51</Words>
  <Application>Microsoft Office PowerPoint</Application>
  <PresentationFormat>Широкоэкранный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Garamond</vt:lpstr>
      <vt:lpstr>Натуральные материалы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Natalia</cp:lastModifiedBy>
  <cp:revision>8</cp:revision>
  <dcterms:created xsi:type="dcterms:W3CDTF">2021-10-15T17:16:47Z</dcterms:created>
  <dcterms:modified xsi:type="dcterms:W3CDTF">2021-11-13T07:57:12Z</dcterms:modified>
</cp:coreProperties>
</file>