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09514-3795-4997-BE7E-288C3937F225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D26AB-11E1-4BD7-AAF3-95BCAEC9A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696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D26AB-11E1-4BD7-AAF3-95BCAEC9A4E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734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F0009-EF57-4A8C-963E-A18D2D233C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8826AB0-67E5-48A5-A232-BDAE83696C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8D4880-8A7A-4361-853A-C749355C9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D455B6-355F-45F3-A753-8A386CE90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859E93-074D-4CA8-9158-10153332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764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F5019C-DCA1-4609-B236-732C30754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9B926D-8F2D-4208-98E7-8944CC9017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5F2218-5B30-4854-80D7-B7C693AB0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827879-9D04-4D04-AB41-8955A028C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0DC36F-5210-454C-9A02-AD83E3036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707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14020DE-03F5-42ED-A88A-60C6F7AD52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4921B8-6FA3-47F1-B7DB-56B90687EF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ECDB0E-20D3-45BD-8111-DFAEF2CE7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96C718-2E7F-4269-B019-4A9BEAB63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23D3AA-325C-477C-B932-7A93F507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84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93037A-6CE9-4DAF-AF2C-C4E6C8915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209CDB-8FA7-45F7-B23B-9B5333252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7DB06E-9B24-4FEA-8193-C4918DBFC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0D5C59-BDE6-434C-BC65-219949FC5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60388F-FD05-41A8-ADD9-C4517807D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27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FF2012-FA63-49CD-8E8E-75ED04AD0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50087E-63F5-4BA1-8773-2FA72864B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A3CA24-8192-474E-B7A2-D053BDAC9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519D5D-CEF7-4976-AC59-48ECED172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B34668-241B-45C7-A009-27FF3AF34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37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2C61EC-04C5-4BD0-897E-8DD73851C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58D96-6D39-4541-A654-29266481E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260BC3-E5C1-45D5-AB04-97C92390D9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73A58A-D11A-48B4-BC02-02829C14B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81DFE1-FF34-4639-9D8C-A0A362AEA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EC5097-BD33-4794-A5C3-A2FFEC12A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06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927CCE-BF79-4182-8E48-56FA6F2F9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25A8A3-401B-4714-B668-46CF762E8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4AE797-BC31-4693-8D87-4B6AFF741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F2F35E3-A24A-437D-B1F5-3EB2690CC5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C223DF6-F376-4B5E-937E-7F2725D149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7D2E9FD-EB17-4671-BBC5-1B9F1A86A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BC85504-20E9-4525-90B8-6123EB92D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53F75A1-E6D2-4BC1-B1C9-558C0C11D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26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5473F-217B-480F-952C-4EFCC12FA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AFF003-057B-4AB4-8662-2180C1B0F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BCA302-0C6A-49E9-AB77-2E9560144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AAE7EA2-A033-465B-AFEC-4D6CA7610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05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9A5A469-211D-42F6-877D-F82A0EE8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0F906A6-7BDD-4DAA-98C7-3D4851C92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DDA5DAD-A946-4050-8400-9EFDDC194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38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FC8648-D07F-4D40-8F4E-2FE279BA3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EA9237-2BAF-44EF-8363-06484AB95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BD14AA-496E-4D07-A425-7D9937A0C9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FACDB62-0CB1-412A-B3EE-6B35A77C8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2CD2B9-09BD-4A31-B684-170A1A046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F54C5F-0170-464D-B8BB-81169B1E6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60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E317E-1313-4D50-9631-8D08B6D42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C0D89A5-2D08-4422-8D55-3740F5AD80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C43E8ED-5E43-4687-A90F-15F92CA1B1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08DAAE-93F1-426F-917F-78DA1D767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37D0CE-AD54-4B7F-A2A6-CCF6D0C0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9AA7AB-B7A4-46F0-B8C3-D80E328AD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10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6BBB3E-D760-4B39-895F-10C520367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E331A8-CDCB-42B2-BB38-DA5480CBA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8694D8-6B57-48FF-868C-BE9C601D1A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D37F3-9BE1-4FB3-936A-B3A33BAC080F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FEE32A-7E1B-4FC9-BEBE-04A73F855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FA8B2A-F84B-4A86-930C-4EC2A81D5A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EE7BB-A954-407D-B927-00DBBE953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43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A6BD04-5E92-4017-822B-19F71B9A5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0AE674-D22D-4728-8DCA-47DAA7733B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7D4DA1-9534-4B54-996C-D7E1387620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" t="4818" r="26335" b="7340"/>
          <a:stretch/>
        </p:blipFill>
        <p:spPr>
          <a:xfrm>
            <a:off x="0" y="0"/>
            <a:ext cx="12192000" cy="693428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E58090-930A-4A60-8527-839AE88FF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837" y="4165981"/>
            <a:ext cx="6198688" cy="6912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415F84-6210-4289-92A7-6C14F0723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88936"/>
            <a:ext cx="5992837" cy="668301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5D5BD1B4-51EC-4FEB-AF6D-74BB3A58CA45}"/>
              </a:ext>
            </a:extLst>
          </p:cNvPr>
          <p:cNvSpPr/>
          <p:nvPr/>
        </p:nvSpPr>
        <p:spPr>
          <a:xfrm>
            <a:off x="2738511" y="2071712"/>
            <a:ext cx="6714978" cy="366392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Рассмотри картинки и </a:t>
            </a:r>
          </a:p>
          <a:p>
            <a:pPr algn="ctr"/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ответь полным предложением на вопрос</a:t>
            </a:r>
          </a:p>
          <a:p>
            <a:pPr algn="ctr"/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«Кто где?»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2B483A-0FDC-42C8-8230-4314727B9BC8}"/>
              </a:ext>
            </a:extLst>
          </p:cNvPr>
          <p:cNvSpPr txBox="1"/>
          <p:nvPr/>
        </p:nvSpPr>
        <p:spPr>
          <a:xfrm>
            <a:off x="3625043" y="602960"/>
            <a:ext cx="5467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Упражнение «Кто где?»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5E30EA5-50FB-45CC-8801-032320029C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3" t="36438" r="73038" b="33521"/>
          <a:stretch/>
        </p:blipFill>
        <p:spPr bwMode="auto">
          <a:xfrm>
            <a:off x="10567842" y="5200462"/>
            <a:ext cx="1060098" cy="135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840E931E-78C7-4E07-BADC-7B26F2F73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27" t="3188" r="14519" b="65150"/>
          <a:stretch/>
        </p:blipFill>
        <p:spPr bwMode="auto">
          <a:xfrm>
            <a:off x="873370" y="399466"/>
            <a:ext cx="931839" cy="126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FA592F82-2D63-4F27-ADC7-B1D1A7F82C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4" t="4445" r="58173" b="65645"/>
          <a:stretch/>
        </p:blipFill>
        <p:spPr bwMode="auto">
          <a:xfrm>
            <a:off x="762917" y="2569146"/>
            <a:ext cx="1015654" cy="134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74CBAA1F-1035-4267-A805-ECDC96A72B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8" t="1635" r="73843" b="65793"/>
          <a:stretch/>
        </p:blipFill>
        <p:spPr bwMode="auto">
          <a:xfrm>
            <a:off x="791094" y="5202987"/>
            <a:ext cx="867211" cy="135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7DC2D67E-29C6-4BAB-AAB3-1A9B9B039F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9" t="36195" r="43616" b="34167"/>
          <a:stretch/>
        </p:blipFill>
        <p:spPr bwMode="auto">
          <a:xfrm>
            <a:off x="10675369" y="531717"/>
            <a:ext cx="952571" cy="118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614D52DC-2C12-4843-A6F9-EBE97440A4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4" t="34923" r="58385" b="34070"/>
          <a:stretch/>
        </p:blipFill>
        <p:spPr bwMode="auto">
          <a:xfrm>
            <a:off x="10567842" y="2593477"/>
            <a:ext cx="1012874" cy="133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272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C82EDC-AF78-49EE-845C-D0135C6461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" t="4818" r="26335" b="7340"/>
          <a:stretch/>
        </p:blipFill>
        <p:spPr>
          <a:xfrm>
            <a:off x="0" y="0"/>
            <a:ext cx="12192000" cy="693428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56E0A7C-1DBC-4BA3-9695-E30A989F3B9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3108" y="-107373"/>
            <a:ext cx="1730289" cy="173028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8A1C559-1F4D-443D-A508-40ED2B18F2F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604" y="633222"/>
            <a:ext cx="3496796" cy="2744225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8426E8E4-6EE5-4D3F-B0F1-63DF30D3B9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89" b="25007"/>
          <a:stretch/>
        </p:blipFill>
        <p:spPr bwMode="auto">
          <a:xfrm>
            <a:off x="-1" y="4190619"/>
            <a:ext cx="7050505" cy="59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9320945-6CC1-46C7-9C1C-A5E27D4B88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3936" y="4188937"/>
            <a:ext cx="5357589" cy="59746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9C47CD-242A-46FD-8B77-CBB13D21B7C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00" y="1444852"/>
            <a:ext cx="6611768" cy="3265405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6CF9BDE-3A64-4BA7-A6E7-150434AC9F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0" r="13559"/>
          <a:stretch/>
        </p:blipFill>
        <p:spPr bwMode="auto">
          <a:xfrm>
            <a:off x="1752571" y="2266065"/>
            <a:ext cx="1728275" cy="243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F60857FA-0BAA-4D86-B5B5-7CC002D9B57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847" t="30975" r="2890" b="4615"/>
          <a:stretch/>
        </p:blipFill>
        <p:spPr>
          <a:xfrm>
            <a:off x="9814274" y="3672602"/>
            <a:ext cx="1001015" cy="2552176"/>
          </a:xfrm>
          <a:prstGeom prst="rect">
            <a:avLst/>
          </a:prstGeom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3F804C44-41CC-46CA-A1CD-AEAC3FC31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601" y="4683822"/>
            <a:ext cx="3599328" cy="216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9337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18</Words>
  <Application>Microsoft Office PowerPoint</Application>
  <PresentationFormat>Широкоэкранный</PresentationFormat>
  <Paragraphs>5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Natalia</cp:lastModifiedBy>
  <cp:revision>6</cp:revision>
  <dcterms:created xsi:type="dcterms:W3CDTF">2021-11-12T12:19:09Z</dcterms:created>
  <dcterms:modified xsi:type="dcterms:W3CDTF">2021-11-13T06:26:11Z</dcterms:modified>
</cp:coreProperties>
</file>