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56" r:id="rId2"/>
    <p:sldId id="260" r:id="rId3"/>
    <p:sldId id="257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 snapToGrid="0">
      <p:cViewPr varScale="1">
        <p:scale>
          <a:sx n="47" d="100"/>
          <a:sy n="47" d="100"/>
        </p:scale>
        <p:origin x="72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7AF110-3A3C-4F77-B7F5-5EF2386F6DE9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B5731-D42D-476C-8F3A-07BBCC1A9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747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B5731-D42D-476C-8F3A-07BBCC1A9B0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0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B5731-D42D-476C-8F3A-07BBCC1A9B0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518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DAA3D-846A-4F27-93A1-71E86AD505C4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B592E-A4B4-4DD8-86AE-3559DA2266EE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582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DAA3D-846A-4F27-93A1-71E86AD505C4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B592E-A4B4-4DD8-86AE-3559DA226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816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DAA3D-846A-4F27-93A1-71E86AD505C4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B592E-A4B4-4DD8-86AE-3559DA226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105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DAA3D-846A-4F27-93A1-71E86AD505C4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B592E-A4B4-4DD8-86AE-3559DA226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49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DAA3D-846A-4F27-93A1-71E86AD505C4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B592E-A4B4-4DD8-86AE-3559DA2266EE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691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DAA3D-846A-4F27-93A1-71E86AD505C4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B592E-A4B4-4DD8-86AE-3559DA226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189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DAA3D-846A-4F27-93A1-71E86AD505C4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B592E-A4B4-4DD8-86AE-3559DA226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576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DAA3D-846A-4F27-93A1-71E86AD505C4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B592E-A4B4-4DD8-86AE-3559DA226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121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DAA3D-846A-4F27-93A1-71E86AD505C4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B592E-A4B4-4DD8-86AE-3559DA226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145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D7DAA3D-846A-4F27-93A1-71E86AD505C4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5B592E-A4B4-4DD8-86AE-3559DA226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357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DAA3D-846A-4F27-93A1-71E86AD505C4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B592E-A4B4-4DD8-86AE-3559DA226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796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D7DAA3D-846A-4F27-93A1-71E86AD505C4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35B592E-A4B4-4DD8-86AE-3559DA2266EE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3528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microsoft.com/office/2007/relationships/media" Target="../media/media2.mp3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mp3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media" Target="../media/media1.mp3"/><Relationship Id="rId7" Type="http://schemas.openxmlformats.org/officeDocument/2006/relationships/image" Target="../media/image6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1.mp3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media" Target="../media/media1.mp3"/><Relationship Id="rId7" Type="http://schemas.openxmlformats.org/officeDocument/2006/relationships/image" Target="../media/image9.jpe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1.mp3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microsoft.com/office/2007/relationships/media" Target="../media/media1.mp3"/><Relationship Id="rId7" Type="http://schemas.openxmlformats.org/officeDocument/2006/relationships/image" Target="../media/image3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.mp3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B3BF618-D9E6-46C3-AA30-781B40BA20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046" t="14018" r="6448" b="8927"/>
          <a:stretch/>
        </p:blipFill>
        <p:spPr>
          <a:xfrm>
            <a:off x="0" y="0"/>
            <a:ext cx="12309718" cy="7687733"/>
          </a:xfrm>
          <a:prstGeom prst="rect">
            <a:avLst/>
          </a:prstGeom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FECE6C6C-F815-45ED-B6E9-8E16277B1BED}"/>
              </a:ext>
            </a:extLst>
          </p:cNvPr>
          <p:cNvSpPr/>
          <p:nvPr/>
        </p:nvSpPr>
        <p:spPr>
          <a:xfrm>
            <a:off x="3313390" y="2519464"/>
            <a:ext cx="5565220" cy="3015573"/>
          </a:xfrm>
          <a:prstGeom prst="roundRect">
            <a:avLst/>
          </a:prstGeom>
          <a:solidFill>
            <a:srgbClr val="FF9933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Посчитай картинки, а затем пальчиком или с помощью мышки нажми на число, которое у тебя получилось</a:t>
            </a:r>
          </a:p>
        </p:txBody>
      </p:sp>
    </p:spTree>
    <p:extLst>
      <p:ext uri="{BB962C8B-B14F-4D97-AF65-F5344CB8AC3E}">
        <p14:creationId xmlns:p14="http://schemas.microsoft.com/office/powerpoint/2010/main" val="2363344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хорошо">
            <a:hlinkClick r:id="" action="ppaction://media"/>
            <a:extLst>
              <a:ext uri="{FF2B5EF4-FFF2-40B4-BE49-F238E27FC236}">
                <a16:creationId xmlns:a16="http://schemas.microsoft.com/office/drawing/2014/main" id="{94ABDB3D-6B23-4BCB-A6E3-5DD1C2D6DF8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873900" y="5724604"/>
            <a:ext cx="992010" cy="992010"/>
          </a:xfrm>
          <a:prstGeom prst="rect">
            <a:avLst/>
          </a:prstGeom>
        </p:spPr>
      </p:pic>
      <p:pic>
        <p:nvPicPr>
          <p:cNvPr id="11" name="ответ не верный">
            <a:hlinkClick r:id="" action="ppaction://media"/>
            <a:extLst>
              <a:ext uri="{FF2B5EF4-FFF2-40B4-BE49-F238E27FC236}">
                <a16:creationId xmlns:a16="http://schemas.microsoft.com/office/drawing/2014/main" id="{31EE706D-4117-44A6-9C40-C861410EF09B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110412" y="5808265"/>
            <a:ext cx="992010" cy="992010"/>
          </a:xfrm>
          <a:prstGeom prst="rect">
            <a:avLst/>
          </a:prstGeom>
        </p:spPr>
      </p:pic>
      <p:pic>
        <p:nvPicPr>
          <p:cNvPr id="6" name="ответ не верный">
            <a:hlinkClick r:id="" action="ppaction://media"/>
            <a:extLst>
              <a:ext uri="{FF2B5EF4-FFF2-40B4-BE49-F238E27FC236}">
                <a16:creationId xmlns:a16="http://schemas.microsoft.com/office/drawing/2014/main" id="{40D7E9F9-00C4-49C4-887A-34276AB01BF7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467430" y="5844915"/>
            <a:ext cx="992009" cy="992009"/>
          </a:xfrm>
          <a:prstGeom prst="rect">
            <a:avLst/>
          </a:prstGeom>
        </p:spPr>
      </p:pic>
      <p:pic>
        <p:nvPicPr>
          <p:cNvPr id="4" name="ответ не верный">
            <a:hlinkClick r:id="" action="ppaction://media"/>
            <a:extLst>
              <a:ext uri="{FF2B5EF4-FFF2-40B4-BE49-F238E27FC236}">
                <a16:creationId xmlns:a16="http://schemas.microsoft.com/office/drawing/2014/main" id="{719C5BC7-13C7-4E27-B787-D1B76E486780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853308" y="5803735"/>
            <a:ext cx="949002" cy="949002"/>
          </a:xfrm>
          <a:prstGeom prst="rect">
            <a:avLst/>
          </a:prstGeom>
        </p:spPr>
      </p:pic>
      <p:pic>
        <p:nvPicPr>
          <p:cNvPr id="3" name="ответ не верный">
            <a:hlinkClick r:id="" action="ppaction://media"/>
            <a:extLst>
              <a:ext uri="{FF2B5EF4-FFF2-40B4-BE49-F238E27FC236}">
                <a16:creationId xmlns:a16="http://schemas.microsoft.com/office/drawing/2014/main" id="{ED3A7B09-428B-4E4B-A47D-B2120245C4E6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115272" y="5701337"/>
            <a:ext cx="1097111" cy="1097111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589073B-A78D-4C22-BF53-9BB6A87190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BAAD39B-AC5A-4940-9A6A-A4BEAAB23DE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794956" y="1802145"/>
            <a:ext cx="1765106" cy="220423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CDA3A28-12E7-4C4D-8E47-B0BA564E8B4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73237" y="2767123"/>
            <a:ext cx="1984740" cy="247850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AD6AFD1-03D2-4094-8EBB-E39D5546787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87685" y="2273968"/>
            <a:ext cx="1844253" cy="230306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4F8179A-C561-4332-BE50-03A2CEB28B1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6010376" y="1603662"/>
            <a:ext cx="1175867" cy="14684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634CF90-7256-4FBA-A61B-83AC2B5E7F6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70687" y="1802146"/>
            <a:ext cx="1435914" cy="1793142"/>
          </a:xfrm>
          <a:prstGeom prst="rect">
            <a:avLst/>
          </a:prstGeom>
        </p:spPr>
      </p:pic>
      <p:sp>
        <p:nvSpPr>
          <p:cNvPr id="12" name="1">
            <a:extLst>
              <a:ext uri="{FF2B5EF4-FFF2-40B4-BE49-F238E27FC236}">
                <a16:creationId xmlns:a16="http://schemas.microsoft.com/office/drawing/2014/main" id="{F01C3A0D-C70E-4D71-A68C-2FD265559564}"/>
              </a:ext>
            </a:extLst>
          </p:cNvPr>
          <p:cNvSpPr/>
          <p:nvPr/>
        </p:nvSpPr>
        <p:spPr>
          <a:xfrm>
            <a:off x="2139064" y="5892045"/>
            <a:ext cx="880969" cy="884321"/>
          </a:xfrm>
          <a:prstGeom prst="ellipse">
            <a:avLst/>
          </a:prstGeom>
          <a:ln w="5715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13" name="2">
            <a:extLst>
              <a:ext uri="{FF2B5EF4-FFF2-40B4-BE49-F238E27FC236}">
                <a16:creationId xmlns:a16="http://schemas.microsoft.com/office/drawing/2014/main" id="{A517A433-5EF9-45F2-B6A2-91127D8B8F3F}"/>
              </a:ext>
            </a:extLst>
          </p:cNvPr>
          <p:cNvSpPr/>
          <p:nvPr/>
        </p:nvSpPr>
        <p:spPr>
          <a:xfrm>
            <a:off x="3787125" y="5892046"/>
            <a:ext cx="880969" cy="884321"/>
          </a:xfrm>
          <a:prstGeom prst="ellipse">
            <a:avLst/>
          </a:prstGeom>
          <a:ln w="5715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14" name="3">
            <a:extLst>
              <a:ext uri="{FF2B5EF4-FFF2-40B4-BE49-F238E27FC236}">
                <a16:creationId xmlns:a16="http://schemas.microsoft.com/office/drawing/2014/main" id="{3B297F59-1DC7-46B4-8690-0F9291B56E4C}"/>
              </a:ext>
            </a:extLst>
          </p:cNvPr>
          <p:cNvSpPr/>
          <p:nvPr/>
        </p:nvSpPr>
        <p:spPr>
          <a:xfrm>
            <a:off x="5388353" y="5892045"/>
            <a:ext cx="880969" cy="884321"/>
          </a:xfrm>
          <a:prstGeom prst="ellipse">
            <a:avLst/>
          </a:prstGeom>
          <a:ln w="5715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15" name="4">
            <a:extLst>
              <a:ext uri="{FF2B5EF4-FFF2-40B4-BE49-F238E27FC236}">
                <a16:creationId xmlns:a16="http://schemas.microsoft.com/office/drawing/2014/main" id="{F3C46AA9-D014-4558-8C14-4FADE3B4C22F}"/>
              </a:ext>
            </a:extLst>
          </p:cNvPr>
          <p:cNvSpPr/>
          <p:nvPr/>
        </p:nvSpPr>
        <p:spPr>
          <a:xfrm>
            <a:off x="7113114" y="5892045"/>
            <a:ext cx="880969" cy="884321"/>
          </a:xfrm>
          <a:prstGeom prst="ellipse">
            <a:avLst/>
          </a:prstGeom>
          <a:ln w="5715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4</a:t>
            </a:r>
          </a:p>
        </p:txBody>
      </p:sp>
      <p:sp>
        <p:nvSpPr>
          <p:cNvPr id="16" name="5">
            <a:extLst>
              <a:ext uri="{FF2B5EF4-FFF2-40B4-BE49-F238E27FC236}">
                <a16:creationId xmlns:a16="http://schemas.microsoft.com/office/drawing/2014/main" id="{3CA0CC6D-1743-4D2F-B8C8-2B99231FD9E6}"/>
              </a:ext>
            </a:extLst>
          </p:cNvPr>
          <p:cNvSpPr/>
          <p:nvPr/>
        </p:nvSpPr>
        <p:spPr>
          <a:xfrm>
            <a:off x="8815826" y="5892044"/>
            <a:ext cx="880969" cy="884321"/>
          </a:xfrm>
          <a:prstGeom prst="ellipse">
            <a:avLst/>
          </a:prstGeom>
          <a:ln w="57150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8E77EA-C69E-4EB8-BC22-D85BE5F079F4}"/>
              </a:ext>
            </a:extLst>
          </p:cNvPr>
          <p:cNvSpPr txBox="1"/>
          <p:nvPr/>
        </p:nvSpPr>
        <p:spPr>
          <a:xfrm>
            <a:off x="1232216" y="347075"/>
            <a:ext cx="9772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Образец: один </a:t>
            </a:r>
            <a:r>
              <a:rPr lang="ru-RU" i="1" dirty="0"/>
              <a:t>капитан</a:t>
            </a:r>
            <a:r>
              <a:rPr lang="ru-RU" b="1" i="1" dirty="0"/>
              <a:t>, два </a:t>
            </a:r>
            <a:r>
              <a:rPr lang="ru-RU" i="1" dirty="0"/>
              <a:t>капитана</a:t>
            </a:r>
            <a:r>
              <a:rPr lang="ru-RU" b="1" i="1" dirty="0"/>
              <a:t>, три </a:t>
            </a:r>
            <a:r>
              <a:rPr lang="ru-RU" i="1" dirty="0"/>
              <a:t>капитана,</a:t>
            </a:r>
            <a:r>
              <a:rPr lang="ru-RU" b="1" i="1" dirty="0"/>
              <a:t> четыре </a:t>
            </a:r>
            <a:r>
              <a:rPr lang="ru-RU" i="1" dirty="0"/>
              <a:t>капитана</a:t>
            </a:r>
            <a:r>
              <a:rPr lang="ru-RU" b="1" i="1" dirty="0"/>
              <a:t>, пять </a:t>
            </a:r>
            <a:r>
              <a:rPr lang="ru-RU" i="1" dirty="0"/>
              <a:t>капитанов.</a:t>
            </a:r>
            <a:r>
              <a:rPr lang="ru-RU" b="1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24056228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>
                <p:cTn id="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44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34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344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44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378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5ответ не верный">
            <a:hlinkClick r:id="" action="ppaction://media"/>
            <a:extLst>
              <a:ext uri="{FF2B5EF4-FFF2-40B4-BE49-F238E27FC236}">
                <a16:creationId xmlns:a16="http://schemas.microsoft.com/office/drawing/2014/main" id="{4D075E60-AC51-4818-89DD-3610760DE6B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869203" y="5724060"/>
            <a:ext cx="1012073" cy="1012073"/>
          </a:xfrm>
          <a:prstGeom prst="rect">
            <a:avLst/>
          </a:prstGeom>
        </p:spPr>
      </p:pic>
      <p:pic>
        <p:nvPicPr>
          <p:cNvPr id="16" name="ответ не верный 1">
            <a:hlinkClick r:id="" action="ppaction://media"/>
            <a:extLst>
              <a:ext uri="{FF2B5EF4-FFF2-40B4-BE49-F238E27FC236}">
                <a16:creationId xmlns:a16="http://schemas.microsoft.com/office/drawing/2014/main" id="{AEC455EA-FD06-47AB-A8F6-BC57B2BD25D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247210" y="5665325"/>
            <a:ext cx="1190452" cy="1190452"/>
          </a:xfrm>
          <a:prstGeom prst="rect">
            <a:avLst/>
          </a:prstGeom>
        </p:spPr>
      </p:pic>
      <p:pic>
        <p:nvPicPr>
          <p:cNvPr id="17" name="ответ не верный 2">
            <a:hlinkClick r:id="" action="ppaction://media"/>
            <a:extLst>
              <a:ext uri="{FF2B5EF4-FFF2-40B4-BE49-F238E27FC236}">
                <a16:creationId xmlns:a16="http://schemas.microsoft.com/office/drawing/2014/main" id="{BA59FAAB-06D6-4CE2-BEB3-4869FE3020D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886447" y="5665326"/>
            <a:ext cx="1054408" cy="1054408"/>
          </a:xfrm>
          <a:prstGeom prst="rect">
            <a:avLst/>
          </a:prstGeom>
        </p:spPr>
      </p:pic>
      <p:pic>
        <p:nvPicPr>
          <p:cNvPr id="15" name="ответ не верный3">
            <a:hlinkClick r:id="" action="ppaction://media"/>
            <a:extLst>
              <a:ext uri="{FF2B5EF4-FFF2-40B4-BE49-F238E27FC236}">
                <a16:creationId xmlns:a16="http://schemas.microsoft.com/office/drawing/2014/main" id="{8432E7FA-8FA8-4B82-B656-3417C459027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377177" y="5679979"/>
            <a:ext cx="1190452" cy="1190452"/>
          </a:xfrm>
          <a:prstGeom prst="rect">
            <a:avLst/>
          </a:prstGeom>
        </p:spPr>
      </p:pic>
      <p:pic>
        <p:nvPicPr>
          <p:cNvPr id="2" name="хорошо">
            <a:hlinkClick r:id="" action="ppaction://media"/>
            <a:extLst>
              <a:ext uri="{FF2B5EF4-FFF2-40B4-BE49-F238E27FC236}">
                <a16:creationId xmlns:a16="http://schemas.microsoft.com/office/drawing/2014/main" id="{06594F8D-1D85-4593-AF01-DB0B3195C538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023744" y="5665325"/>
            <a:ext cx="1190452" cy="1190452"/>
          </a:xfrm>
          <a:prstGeom prst="rect">
            <a:avLst/>
          </a:prstGeom>
        </p:spPr>
      </p:pic>
      <p:pic>
        <p:nvPicPr>
          <p:cNvPr id="14" name="ответ не верный4">
            <a:hlinkClick r:id="" action="ppaction://media"/>
            <a:extLst>
              <a:ext uri="{FF2B5EF4-FFF2-40B4-BE49-F238E27FC236}">
                <a16:creationId xmlns:a16="http://schemas.microsoft.com/office/drawing/2014/main" id="{F31C713E-2610-4515-9E8D-7E3A9EA7A7F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787341" y="5679980"/>
            <a:ext cx="1175798" cy="1175798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4176B8B-B0B1-4966-875B-B1DECA75C1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-2223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2D78BE8-8379-468A-98C0-24B9D851B5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169073">
            <a:off x="973027" y="3310056"/>
            <a:ext cx="2820645" cy="199478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634F7D8-A350-40D1-A5B3-06B29214C16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91524" y="3559024"/>
            <a:ext cx="2706859" cy="191431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0402EE1-F4B9-43E1-9A3A-5E0FA8D2AEA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8661472" y="1514690"/>
            <a:ext cx="2706859" cy="191431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CC9C2FD-FBBA-43B1-BD2F-612F25C827B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03385" y="1489191"/>
            <a:ext cx="1768001" cy="1250343"/>
          </a:xfrm>
          <a:prstGeom prst="rect">
            <a:avLst/>
          </a:prstGeom>
        </p:spPr>
      </p:pic>
      <p:sp>
        <p:nvSpPr>
          <p:cNvPr id="8" name="1Овал 7">
            <a:extLst>
              <a:ext uri="{FF2B5EF4-FFF2-40B4-BE49-F238E27FC236}">
                <a16:creationId xmlns:a16="http://schemas.microsoft.com/office/drawing/2014/main" id="{031E3D63-7758-47C9-B1B7-A59163969CD5}"/>
              </a:ext>
            </a:extLst>
          </p:cNvPr>
          <p:cNvSpPr/>
          <p:nvPr/>
        </p:nvSpPr>
        <p:spPr>
          <a:xfrm>
            <a:off x="2246045" y="5833045"/>
            <a:ext cx="880969" cy="884321"/>
          </a:xfrm>
          <a:prstGeom prst="ellipse">
            <a:avLst/>
          </a:prstGeom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9" name="2Овал 8">
            <a:extLst>
              <a:ext uri="{FF2B5EF4-FFF2-40B4-BE49-F238E27FC236}">
                <a16:creationId xmlns:a16="http://schemas.microsoft.com/office/drawing/2014/main" id="{711AA86E-FD26-4F9A-991C-3F80E467DC53}"/>
              </a:ext>
            </a:extLst>
          </p:cNvPr>
          <p:cNvSpPr/>
          <p:nvPr/>
        </p:nvSpPr>
        <p:spPr>
          <a:xfrm>
            <a:off x="3865350" y="5833045"/>
            <a:ext cx="880969" cy="884321"/>
          </a:xfrm>
          <a:prstGeom prst="ellipse">
            <a:avLst/>
          </a:prstGeom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10" name="3Овал 9">
            <a:extLst>
              <a:ext uri="{FF2B5EF4-FFF2-40B4-BE49-F238E27FC236}">
                <a16:creationId xmlns:a16="http://schemas.microsoft.com/office/drawing/2014/main" id="{64C84B69-2783-4181-B8FE-1DACCCEA8EE0}"/>
              </a:ext>
            </a:extLst>
          </p:cNvPr>
          <p:cNvSpPr/>
          <p:nvPr/>
        </p:nvSpPr>
        <p:spPr>
          <a:xfrm>
            <a:off x="5410620" y="5835414"/>
            <a:ext cx="880969" cy="884321"/>
          </a:xfrm>
          <a:prstGeom prst="ellipse">
            <a:avLst/>
          </a:prstGeom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1" name="4Овал 10">
            <a:extLst>
              <a:ext uri="{FF2B5EF4-FFF2-40B4-BE49-F238E27FC236}">
                <a16:creationId xmlns:a16="http://schemas.microsoft.com/office/drawing/2014/main" id="{A243A61B-9FCC-41EC-B79B-BD7B02F1C284}"/>
              </a:ext>
            </a:extLst>
          </p:cNvPr>
          <p:cNvSpPr/>
          <p:nvPr/>
        </p:nvSpPr>
        <p:spPr>
          <a:xfrm>
            <a:off x="7002057" y="5830678"/>
            <a:ext cx="891959" cy="886688"/>
          </a:xfrm>
          <a:prstGeom prst="ellipse">
            <a:avLst/>
          </a:prstGeom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4</a:t>
            </a:r>
          </a:p>
        </p:txBody>
      </p:sp>
      <p:sp>
        <p:nvSpPr>
          <p:cNvPr id="12" name="5Овал 11">
            <a:extLst>
              <a:ext uri="{FF2B5EF4-FFF2-40B4-BE49-F238E27FC236}">
                <a16:creationId xmlns:a16="http://schemas.microsoft.com/office/drawing/2014/main" id="{E9077B7E-FE57-4875-8106-9FDE830A52B4}"/>
              </a:ext>
            </a:extLst>
          </p:cNvPr>
          <p:cNvSpPr/>
          <p:nvPr/>
        </p:nvSpPr>
        <p:spPr>
          <a:xfrm>
            <a:off x="8550827" y="5787935"/>
            <a:ext cx="880969" cy="884321"/>
          </a:xfrm>
          <a:prstGeom prst="ellipse">
            <a:avLst/>
          </a:prstGeom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BA2AE2-BEAE-4480-8B05-D48938E26EC2}"/>
              </a:ext>
            </a:extLst>
          </p:cNvPr>
          <p:cNvSpPr txBox="1"/>
          <p:nvPr/>
        </p:nvSpPr>
        <p:spPr>
          <a:xfrm>
            <a:off x="1232216" y="347075"/>
            <a:ext cx="8805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Образец: один </a:t>
            </a:r>
            <a:r>
              <a:rPr lang="ru-RU" i="1" dirty="0"/>
              <a:t>летчик</a:t>
            </a:r>
            <a:r>
              <a:rPr lang="ru-RU" b="1" i="1" dirty="0"/>
              <a:t>, два </a:t>
            </a:r>
            <a:r>
              <a:rPr lang="ru-RU" i="1" dirty="0"/>
              <a:t>летчика</a:t>
            </a:r>
            <a:r>
              <a:rPr lang="ru-RU" b="1" i="1" dirty="0"/>
              <a:t>, три </a:t>
            </a:r>
            <a:r>
              <a:rPr lang="ru-RU" i="1" dirty="0"/>
              <a:t>летчика,</a:t>
            </a:r>
            <a:r>
              <a:rPr lang="ru-RU" b="1" i="1" dirty="0"/>
              <a:t> четыре </a:t>
            </a:r>
            <a:r>
              <a:rPr lang="ru-RU" i="1" dirty="0"/>
              <a:t>летчика</a:t>
            </a:r>
            <a:r>
              <a:rPr lang="ru-RU" b="1" i="1" dirty="0"/>
              <a:t>, пять </a:t>
            </a:r>
            <a:r>
              <a:rPr lang="ru-RU" i="1" dirty="0"/>
              <a:t>летчиков.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719692758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>
                <p:cTn id="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>
                <p:cTn id="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>
                <p:cTn id="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448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3448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344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78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3448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ответ не верный">
            <a:hlinkClick r:id="" action="ppaction://media"/>
            <a:extLst>
              <a:ext uri="{FF2B5EF4-FFF2-40B4-BE49-F238E27FC236}">
                <a16:creationId xmlns:a16="http://schemas.microsoft.com/office/drawing/2014/main" id="{0DA6AAA5-162B-4FDE-87FB-378DDB2670F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59888" y="5694959"/>
            <a:ext cx="1098473" cy="1098473"/>
          </a:xfrm>
          <a:prstGeom prst="rect">
            <a:avLst/>
          </a:prstGeom>
        </p:spPr>
      </p:pic>
      <p:pic>
        <p:nvPicPr>
          <p:cNvPr id="16" name="3ответ не верный">
            <a:hlinkClick r:id="" action="ppaction://media"/>
            <a:extLst>
              <a:ext uri="{FF2B5EF4-FFF2-40B4-BE49-F238E27FC236}">
                <a16:creationId xmlns:a16="http://schemas.microsoft.com/office/drawing/2014/main" id="{6C82668F-6951-4328-B302-C25B560BAB1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984770" y="5794707"/>
            <a:ext cx="884321" cy="884321"/>
          </a:xfrm>
          <a:prstGeom prst="rect">
            <a:avLst/>
          </a:prstGeom>
        </p:spPr>
      </p:pic>
      <p:pic>
        <p:nvPicPr>
          <p:cNvPr id="15" name="2ответ не верный">
            <a:hlinkClick r:id="" action="ppaction://media"/>
            <a:extLst>
              <a:ext uri="{FF2B5EF4-FFF2-40B4-BE49-F238E27FC236}">
                <a16:creationId xmlns:a16="http://schemas.microsoft.com/office/drawing/2014/main" id="{F469C408-6BBF-4068-9390-A22A80C3E3F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662818" y="5752691"/>
            <a:ext cx="860357" cy="860357"/>
          </a:xfrm>
          <a:prstGeom prst="rect">
            <a:avLst/>
          </a:prstGeom>
        </p:spPr>
      </p:pic>
      <p:pic>
        <p:nvPicPr>
          <p:cNvPr id="4" name="хорошо">
            <a:hlinkClick r:id="" action="ppaction://media"/>
            <a:extLst>
              <a:ext uri="{FF2B5EF4-FFF2-40B4-BE49-F238E27FC236}">
                <a16:creationId xmlns:a16="http://schemas.microsoft.com/office/drawing/2014/main" id="{D4664E1D-EA70-4235-B4DB-B1E7D0EE77A5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029168" y="5716353"/>
            <a:ext cx="1098474" cy="1098474"/>
          </a:xfrm>
          <a:prstGeom prst="rect">
            <a:avLst/>
          </a:prstGeom>
        </p:spPr>
      </p:pic>
      <p:pic>
        <p:nvPicPr>
          <p:cNvPr id="14" name="1 ответ не верный">
            <a:hlinkClick r:id="" action="ppaction://media"/>
            <a:extLst>
              <a:ext uri="{FF2B5EF4-FFF2-40B4-BE49-F238E27FC236}">
                <a16:creationId xmlns:a16="http://schemas.microsoft.com/office/drawing/2014/main" id="{865528B3-E35C-4182-B5BB-02CDE1819C6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666656" y="5732072"/>
            <a:ext cx="1024248" cy="1024248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644BCDDF-E8AF-4819-90EE-051DD6A1A6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4" t="24079" r="4342" b="11044"/>
          <a:stretch/>
        </p:blipFill>
        <p:spPr bwMode="auto">
          <a:xfrm>
            <a:off x="-57485" y="0"/>
            <a:ext cx="129376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7F7C9A8-43AD-4583-99AF-972B79B773E9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350171" flipH="1">
            <a:off x="9762932" y="3339038"/>
            <a:ext cx="1907978" cy="171708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203AD5D-4E0E-4BF4-9023-7497BCA09CFF}"/>
              </a:ext>
            </a:extLst>
          </p:cNvPr>
          <p:cNvSpPr txBox="1"/>
          <p:nvPr/>
        </p:nvSpPr>
        <p:spPr>
          <a:xfrm>
            <a:off x="1232216" y="347075"/>
            <a:ext cx="8669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Образец: одна машина, две машины, три </a:t>
            </a:r>
            <a:r>
              <a:rPr lang="ru-RU" i="1" dirty="0"/>
              <a:t>машины,</a:t>
            </a:r>
            <a:r>
              <a:rPr lang="ru-RU" b="1" i="1" dirty="0"/>
              <a:t> четыре </a:t>
            </a:r>
            <a:r>
              <a:rPr lang="ru-RU" i="1" dirty="0"/>
              <a:t>машины</a:t>
            </a:r>
            <a:r>
              <a:rPr lang="ru-RU" b="1" i="1" dirty="0"/>
              <a:t>, пять </a:t>
            </a:r>
            <a:r>
              <a:rPr lang="ru-RU" i="1" dirty="0"/>
              <a:t>машин.</a:t>
            </a:r>
            <a:endParaRPr lang="ru-RU" b="1" i="1" dirty="0"/>
          </a:p>
        </p:txBody>
      </p:sp>
      <p:sp>
        <p:nvSpPr>
          <p:cNvPr id="6" name="1Овал 5">
            <a:extLst>
              <a:ext uri="{FF2B5EF4-FFF2-40B4-BE49-F238E27FC236}">
                <a16:creationId xmlns:a16="http://schemas.microsoft.com/office/drawing/2014/main" id="{D4F33AB9-66A3-4CFB-A44D-3CC2661656E6}"/>
              </a:ext>
            </a:extLst>
          </p:cNvPr>
          <p:cNvSpPr/>
          <p:nvPr/>
        </p:nvSpPr>
        <p:spPr>
          <a:xfrm>
            <a:off x="2568082" y="5823431"/>
            <a:ext cx="880969" cy="884321"/>
          </a:xfrm>
          <a:prstGeom prst="ellipse">
            <a:avLst/>
          </a:prstGeom>
          <a:solidFill>
            <a:schemeClr val="bg1"/>
          </a:solidFill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7" name="2Овал 6">
            <a:extLst>
              <a:ext uri="{FF2B5EF4-FFF2-40B4-BE49-F238E27FC236}">
                <a16:creationId xmlns:a16="http://schemas.microsoft.com/office/drawing/2014/main" id="{E5A9A276-11C7-4543-87B8-34CA6C3DE366}"/>
              </a:ext>
            </a:extLst>
          </p:cNvPr>
          <p:cNvSpPr/>
          <p:nvPr/>
        </p:nvSpPr>
        <p:spPr>
          <a:xfrm>
            <a:off x="3984949" y="5835415"/>
            <a:ext cx="880969" cy="884321"/>
          </a:xfrm>
          <a:prstGeom prst="ellipse">
            <a:avLst/>
          </a:prstGeom>
          <a:ln w="57150"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8" name="3Овал 7">
            <a:extLst>
              <a:ext uri="{FF2B5EF4-FFF2-40B4-BE49-F238E27FC236}">
                <a16:creationId xmlns:a16="http://schemas.microsoft.com/office/drawing/2014/main" id="{C1B88B01-0879-4D1F-95A4-2034FE5B405D}"/>
              </a:ext>
            </a:extLst>
          </p:cNvPr>
          <p:cNvSpPr/>
          <p:nvPr/>
        </p:nvSpPr>
        <p:spPr>
          <a:xfrm>
            <a:off x="5468733" y="5835415"/>
            <a:ext cx="880969" cy="860357"/>
          </a:xfrm>
          <a:prstGeom prst="ellipse">
            <a:avLst/>
          </a:prstGeom>
          <a:ln w="57150"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9" name="4Овал 8">
            <a:extLst>
              <a:ext uri="{FF2B5EF4-FFF2-40B4-BE49-F238E27FC236}">
                <a16:creationId xmlns:a16="http://schemas.microsoft.com/office/drawing/2014/main" id="{27C50ED5-39E8-4BC0-80B8-0742538D8D1F}"/>
              </a:ext>
            </a:extLst>
          </p:cNvPr>
          <p:cNvSpPr/>
          <p:nvPr/>
        </p:nvSpPr>
        <p:spPr>
          <a:xfrm>
            <a:off x="6952517" y="5823431"/>
            <a:ext cx="880969" cy="884321"/>
          </a:xfrm>
          <a:prstGeom prst="ellipse">
            <a:avLst/>
          </a:prstGeom>
          <a:ln w="57150"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4</a:t>
            </a:r>
          </a:p>
        </p:txBody>
      </p:sp>
      <p:sp>
        <p:nvSpPr>
          <p:cNvPr id="10" name="5Овал 9">
            <a:extLst>
              <a:ext uri="{FF2B5EF4-FFF2-40B4-BE49-F238E27FC236}">
                <a16:creationId xmlns:a16="http://schemas.microsoft.com/office/drawing/2014/main" id="{DE7C41F9-7BAE-4E3E-8598-DCBD2FFE46E8}"/>
              </a:ext>
            </a:extLst>
          </p:cNvPr>
          <p:cNvSpPr/>
          <p:nvPr/>
        </p:nvSpPr>
        <p:spPr>
          <a:xfrm>
            <a:off x="8443549" y="5823430"/>
            <a:ext cx="880969" cy="884321"/>
          </a:xfrm>
          <a:prstGeom prst="ellipse">
            <a:avLst/>
          </a:prstGeom>
          <a:ln w="57150"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5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6F9E8CF-9E6C-4277-9A09-68CF1DF41EF9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137" y="4585123"/>
            <a:ext cx="1739565" cy="96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268512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>
                <p:cTn id="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>
                <p:cTn id="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" fill="hold">
                      <p:stCondLst>
                        <p:cond delay="0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448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78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344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3448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3448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ответ не верный">
            <a:hlinkClick r:id="" action="ppaction://media"/>
            <a:extLst>
              <a:ext uri="{FF2B5EF4-FFF2-40B4-BE49-F238E27FC236}">
                <a16:creationId xmlns:a16="http://schemas.microsoft.com/office/drawing/2014/main" id="{CD6232D6-DA58-41FC-B06A-0C2367B4112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11729" y="2952258"/>
            <a:ext cx="609600" cy="609600"/>
          </a:xfrm>
          <a:prstGeom prst="rect">
            <a:avLst/>
          </a:prstGeom>
        </p:spPr>
      </p:pic>
      <p:pic>
        <p:nvPicPr>
          <p:cNvPr id="9" name="хорошо">
            <a:hlinkClick r:id="" action="ppaction://media"/>
            <a:extLst>
              <a:ext uri="{FF2B5EF4-FFF2-40B4-BE49-F238E27FC236}">
                <a16:creationId xmlns:a16="http://schemas.microsoft.com/office/drawing/2014/main" id="{D150D798-4F30-4475-8F70-9F7ABBC90A01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14902" y="4195374"/>
            <a:ext cx="609600" cy="609600"/>
          </a:xfrm>
          <a:prstGeom prst="rect">
            <a:avLst/>
          </a:prstGeom>
        </p:spPr>
      </p:pic>
      <p:pic>
        <p:nvPicPr>
          <p:cNvPr id="11" name="2ответ не верный">
            <a:hlinkClick r:id="" action="ppaction://media"/>
            <a:extLst>
              <a:ext uri="{FF2B5EF4-FFF2-40B4-BE49-F238E27FC236}">
                <a16:creationId xmlns:a16="http://schemas.microsoft.com/office/drawing/2014/main" id="{2C3D033A-0BAD-44D3-9D27-9CC9029F7B4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262640" y="1874643"/>
            <a:ext cx="749719" cy="749719"/>
          </a:xfrm>
          <a:prstGeom prst="rect">
            <a:avLst/>
          </a:prstGeom>
        </p:spPr>
      </p:pic>
      <p:pic>
        <p:nvPicPr>
          <p:cNvPr id="12" name="1 ответ не верный">
            <a:hlinkClick r:id="" action="ppaction://media"/>
            <a:extLst>
              <a:ext uri="{FF2B5EF4-FFF2-40B4-BE49-F238E27FC236}">
                <a16:creationId xmlns:a16="http://schemas.microsoft.com/office/drawing/2014/main" id="{2FC7E909-4C57-4B3F-9EA7-ECEB948D30C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121531" y="614066"/>
            <a:ext cx="1089945" cy="1089945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D47B2601-BD79-4772-8D4B-3E26828F6C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23"/>
          <a:stretch/>
        </p:blipFill>
        <p:spPr bwMode="auto">
          <a:xfrm>
            <a:off x="0" y="-156411"/>
            <a:ext cx="12192001" cy="7014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4Овал 5">
            <a:extLst>
              <a:ext uri="{FF2B5EF4-FFF2-40B4-BE49-F238E27FC236}">
                <a16:creationId xmlns:a16="http://schemas.microsoft.com/office/drawing/2014/main" id="{951E36DA-406D-46BD-BCB6-531A2E540496}"/>
              </a:ext>
            </a:extLst>
          </p:cNvPr>
          <p:cNvSpPr/>
          <p:nvPr/>
        </p:nvSpPr>
        <p:spPr>
          <a:xfrm>
            <a:off x="11226020" y="4031811"/>
            <a:ext cx="880969" cy="884321"/>
          </a:xfrm>
          <a:prstGeom prst="ellipse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4</a:t>
            </a:r>
          </a:p>
        </p:txBody>
      </p:sp>
      <p:sp>
        <p:nvSpPr>
          <p:cNvPr id="5" name="3Овал 4">
            <a:extLst>
              <a:ext uri="{FF2B5EF4-FFF2-40B4-BE49-F238E27FC236}">
                <a16:creationId xmlns:a16="http://schemas.microsoft.com/office/drawing/2014/main" id="{2ED59AAC-C4D8-4F8F-ADE6-42DF7D59E534}"/>
              </a:ext>
            </a:extLst>
          </p:cNvPr>
          <p:cNvSpPr/>
          <p:nvPr/>
        </p:nvSpPr>
        <p:spPr>
          <a:xfrm>
            <a:off x="11226020" y="2880339"/>
            <a:ext cx="880969" cy="884321"/>
          </a:xfrm>
          <a:prstGeom prst="ellipse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4" name="2Овал 3">
            <a:extLst>
              <a:ext uri="{FF2B5EF4-FFF2-40B4-BE49-F238E27FC236}">
                <a16:creationId xmlns:a16="http://schemas.microsoft.com/office/drawing/2014/main" id="{141B2AC4-C52D-40B2-AF35-4CF79E22F8FA}"/>
              </a:ext>
            </a:extLst>
          </p:cNvPr>
          <p:cNvSpPr/>
          <p:nvPr/>
        </p:nvSpPr>
        <p:spPr>
          <a:xfrm>
            <a:off x="11197016" y="1812578"/>
            <a:ext cx="880969" cy="884321"/>
          </a:xfrm>
          <a:prstGeom prst="ellipse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  <p:pic>
        <p:nvPicPr>
          <p:cNvPr id="13" name="4ответ не верный">
            <a:hlinkClick r:id="" action="ppaction://media"/>
            <a:extLst>
              <a:ext uri="{FF2B5EF4-FFF2-40B4-BE49-F238E27FC236}">
                <a16:creationId xmlns:a16="http://schemas.microsoft.com/office/drawing/2014/main" id="{19FC4F1E-70B5-4CD1-9521-517BCFAB257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11729" y="5120128"/>
            <a:ext cx="880967" cy="88096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3FFF834-2E26-4551-82AF-AA25F7037EE4}"/>
              </a:ext>
            </a:extLst>
          </p:cNvPr>
          <p:cNvSpPr txBox="1"/>
          <p:nvPr/>
        </p:nvSpPr>
        <p:spPr>
          <a:xfrm>
            <a:off x="-1" y="0"/>
            <a:ext cx="9183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Образец: один </a:t>
            </a:r>
            <a:r>
              <a:rPr lang="ru-RU" i="1" dirty="0"/>
              <a:t>паровоз</a:t>
            </a:r>
            <a:r>
              <a:rPr lang="ru-RU" b="1" i="1" dirty="0"/>
              <a:t>, два </a:t>
            </a:r>
            <a:r>
              <a:rPr lang="ru-RU" i="1" dirty="0"/>
              <a:t>паровоза</a:t>
            </a:r>
            <a:r>
              <a:rPr lang="ru-RU" b="1" i="1" dirty="0"/>
              <a:t>, три </a:t>
            </a:r>
            <a:r>
              <a:rPr lang="ru-RU" i="1" dirty="0"/>
              <a:t>паровоза,</a:t>
            </a:r>
            <a:r>
              <a:rPr lang="ru-RU" b="1" i="1" dirty="0"/>
              <a:t> четыре </a:t>
            </a:r>
            <a:r>
              <a:rPr lang="ru-RU" i="1" dirty="0"/>
              <a:t>паровоза</a:t>
            </a:r>
            <a:r>
              <a:rPr lang="ru-RU" b="1" i="1" dirty="0"/>
              <a:t>, пять </a:t>
            </a:r>
            <a:r>
              <a:rPr lang="ru-RU" i="1" dirty="0"/>
              <a:t>паровозов.</a:t>
            </a:r>
            <a:endParaRPr lang="ru-RU" b="1" i="1" dirty="0"/>
          </a:p>
        </p:txBody>
      </p:sp>
      <p:sp>
        <p:nvSpPr>
          <p:cNvPr id="7" name="5Овал 6">
            <a:extLst>
              <a:ext uri="{FF2B5EF4-FFF2-40B4-BE49-F238E27FC236}">
                <a16:creationId xmlns:a16="http://schemas.microsoft.com/office/drawing/2014/main" id="{19DD025A-E900-48B1-8B05-0E3A4C50E2C7}"/>
              </a:ext>
            </a:extLst>
          </p:cNvPr>
          <p:cNvSpPr/>
          <p:nvPr/>
        </p:nvSpPr>
        <p:spPr>
          <a:xfrm>
            <a:off x="11279218" y="5140836"/>
            <a:ext cx="880969" cy="884321"/>
          </a:xfrm>
          <a:prstGeom prst="ellipse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5</a:t>
            </a:r>
          </a:p>
        </p:txBody>
      </p:sp>
      <p:sp>
        <p:nvSpPr>
          <p:cNvPr id="8" name="1Овал 7">
            <a:extLst>
              <a:ext uri="{FF2B5EF4-FFF2-40B4-BE49-F238E27FC236}">
                <a16:creationId xmlns:a16="http://schemas.microsoft.com/office/drawing/2014/main" id="{69857E17-670E-4C5B-B94E-CD61C7B8F726}"/>
              </a:ext>
            </a:extLst>
          </p:cNvPr>
          <p:cNvSpPr/>
          <p:nvPr/>
        </p:nvSpPr>
        <p:spPr>
          <a:xfrm>
            <a:off x="11183394" y="744817"/>
            <a:ext cx="880969" cy="884321"/>
          </a:xfrm>
          <a:prstGeom prst="ellipse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273891416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>
                <p:cTn id="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" fill="hold">
                      <p:stCondLst>
                        <p:cond delay="0"/>
                      </p:stCondLst>
                      <p:childTnLst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44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44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344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378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3448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молодец">
            <a:hlinkClick r:id="" action="ppaction://media"/>
            <a:extLst>
              <a:ext uri="{FF2B5EF4-FFF2-40B4-BE49-F238E27FC236}">
                <a16:creationId xmlns:a16="http://schemas.microsoft.com/office/drawing/2014/main" id="{B1130C53-E326-4A60-A46C-0AD83F16D69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202010" y="2184179"/>
            <a:ext cx="1972710" cy="197271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3ED91CF-A618-4721-9DEF-87C72B8A7412}"/>
              </a:ext>
            </a:extLst>
          </p:cNvPr>
          <p:cNvSpPr/>
          <p:nvPr/>
        </p:nvSpPr>
        <p:spPr>
          <a:xfrm>
            <a:off x="1242061" y="1645920"/>
            <a:ext cx="10256519" cy="137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D2C624E-8505-47B1-8841-CA161284EF74}"/>
              </a:ext>
            </a:extLst>
          </p:cNvPr>
          <p:cNvSpPr/>
          <p:nvPr/>
        </p:nvSpPr>
        <p:spPr>
          <a:xfrm>
            <a:off x="6003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7" name="1 звездочки">
            <a:extLst>
              <a:ext uri="{FF2B5EF4-FFF2-40B4-BE49-F238E27FC236}">
                <a16:creationId xmlns:a16="http://schemas.microsoft.com/office/drawing/2014/main" id="{CC787353-ABDD-4375-8EF7-8BE88DA6B8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3391" y="0"/>
            <a:ext cx="8745216" cy="6692768"/>
          </a:xfrm>
          <a:prstGeom prst="rect">
            <a:avLst/>
          </a:prstGeom>
        </p:spPr>
      </p:pic>
      <p:pic>
        <p:nvPicPr>
          <p:cNvPr id="2" name="2звезда">
            <a:extLst>
              <a:ext uri="{FF2B5EF4-FFF2-40B4-BE49-F238E27FC236}">
                <a16:creationId xmlns:a16="http://schemas.microsoft.com/office/drawing/2014/main" id="{E4E756B0-11E9-40A3-8185-7463C578839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95592" y="1040461"/>
            <a:ext cx="4816084" cy="461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692776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47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282</TotalTime>
  <Words>108</Words>
  <Application>Microsoft Office PowerPoint</Application>
  <PresentationFormat>Широкоэкранный</PresentationFormat>
  <Paragraphs>27</Paragraphs>
  <Slides>6</Slides>
  <Notes>2</Notes>
  <HiddenSlides>0</HiddenSlides>
  <MMClips>22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Century Gothic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Natalia</dc:creator>
  <cp:lastModifiedBy>Natalia</cp:lastModifiedBy>
  <cp:revision>12</cp:revision>
  <dcterms:created xsi:type="dcterms:W3CDTF">2021-11-10T15:44:27Z</dcterms:created>
  <dcterms:modified xsi:type="dcterms:W3CDTF">2021-11-13T05:20:17Z</dcterms:modified>
</cp:coreProperties>
</file>