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sldIdLst>
    <p:sldId id="256" r:id="rId2"/>
    <p:sldId id="305" r:id="rId3"/>
    <p:sldId id="303" r:id="rId4"/>
    <p:sldId id="304" r:id="rId5"/>
    <p:sldId id="282" r:id="rId6"/>
    <p:sldId id="274" r:id="rId7"/>
    <p:sldId id="272" r:id="rId8"/>
    <p:sldId id="273" r:id="rId9"/>
    <p:sldId id="300" r:id="rId10"/>
    <p:sldId id="301" r:id="rId11"/>
    <p:sldId id="293" r:id="rId12"/>
    <p:sldId id="291" r:id="rId13"/>
    <p:sldId id="302" r:id="rId14"/>
    <p:sldId id="299" r:id="rId15"/>
    <p:sldId id="286" r:id="rId16"/>
    <p:sldId id="28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F073A"/>
    <a:srgbClr val="D8E694"/>
    <a:srgbClr val="FFCC00"/>
    <a:srgbClr val="0000CC"/>
    <a:srgbClr val="0C8282"/>
    <a:srgbClr val="00FF00"/>
    <a:srgbClr val="11F72C"/>
    <a:srgbClr val="A66CD2"/>
    <a:srgbClr val="B07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12" autoAdjust="0"/>
    <p:restoredTop sz="94660" autoAdjust="0"/>
  </p:normalViewPr>
  <p:slideViewPr>
    <p:cSldViewPr snapToGrid="0">
      <p:cViewPr varScale="1">
        <p:scale>
          <a:sx n="68" d="100"/>
          <a:sy n="68" d="100"/>
        </p:scale>
        <p:origin x="26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98CD3-B07E-44E9-9139-11F7CA71EE0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CA2D2-823B-4613-A6E1-68D781E12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70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CA2D2-823B-4613-A6E1-68D781E12E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7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CA2D2-823B-4613-A6E1-68D781E12ED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53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7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3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05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8231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66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0410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479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04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502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3DE14-46E5-45DE-A382-433E959C17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485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70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83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7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6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69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6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83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314F18-CE2D-4D94-B33B-1162ACEB8EB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B0F5975-4ACE-4D05-874E-7C8ADECCD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180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1.jpe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0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microsoft.com/office/2007/relationships/media" Target="../media/media3.wav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microsoft.com/office/2007/relationships/hdphoto" Target="../media/hdphoto9.wdp"/><Relationship Id="rId1" Type="http://schemas.microsoft.com/office/2007/relationships/media" Target="../media/media2.wav"/><Relationship Id="rId6" Type="http://schemas.openxmlformats.org/officeDocument/2006/relationships/image" Target="../media/image27.jpe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35.png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8000">
              <a:schemeClr val="accent4">
                <a:lumMod val="39000"/>
                <a:lumOff val="61000"/>
              </a:schemeClr>
            </a:gs>
            <a:gs pos="100000">
              <a:schemeClr val="accent4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0552" y="204717"/>
            <a:ext cx="11542142" cy="6278642"/>
          </a:xfrm>
          <a:prstGeom prst="rect">
            <a:avLst/>
          </a:prstGeom>
          <a:solidFill>
            <a:srgbClr val="FFFF00">
              <a:alpha val="1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№18» городского округа Самара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  <a:r>
              <a:rPr lang="ru-RU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ЦИФРОВОЙ</a:t>
            </a:r>
            <a:r>
              <a:rPr lang="ru-RU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rgbClr val="DF07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ГРАМОТНОСТИ</a:t>
            </a:r>
            <a:r>
              <a:rPr lang="ru-RU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ДЕТЕЙ </a:t>
            </a:r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ДОШКОЛЬНОГО 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ВОЗРАСТА</a:t>
            </a:r>
          </a:p>
          <a:p>
            <a:pPr algn="ctr"/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ОГРАНИЧЕННЫМИ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ВОЗМОЖНОСТЯМИ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ЗДОРОВЬЯ</a:t>
            </a:r>
            <a:r>
              <a:rPr lang="ru-RU" sz="4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</a:t>
            </a:r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ОРГАНИЗАЦИЮ</a:t>
            </a:r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ru-R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-И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endParaRPr lang="ru-RU" sz="4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10552" y="5069002"/>
            <a:ext cx="8552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воспитатели МБДОУ «Детский сад №18» г.о. Самара</a:t>
            </a:r>
          </a:p>
          <a:p>
            <a:endParaRPr lang="ru-RU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Жакупова Асель Касымовна </a:t>
            </a: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Долгополова Ольга Николаевна</a:t>
            </a: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Газеева Татьяна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85062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16" y="0"/>
            <a:ext cx="12396716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" b="100000" l="9870" r="89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8" y="434560"/>
            <a:ext cx="4121714" cy="258044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03" y="434560"/>
            <a:ext cx="2662965" cy="26763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30" y="3336917"/>
            <a:ext cx="2433286" cy="2905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77" y="3753853"/>
            <a:ext cx="3270860" cy="2071544"/>
          </a:xfrm>
          <a:prstGeom prst="rect">
            <a:avLst/>
          </a:prstGeom>
        </p:spPr>
      </p:pic>
      <p:pic>
        <p:nvPicPr>
          <p:cNvPr id="12" name="молодец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772951" y="6438951"/>
            <a:ext cx="419049" cy="4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1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3539484_80-p-fon-dlya-detskoi-prezentatsii-powerpoint-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09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81925" y="420687"/>
            <a:ext cx="10058400" cy="14366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МУЛЬТИМЕДИЙНАЯ ИНТЕРАКТИВНАЯ </a:t>
            </a:r>
            <a:b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«ОДИН, ДВА, ТРИ – ДОМ ДЛЯ слова подбери»</a:t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608012" y="1408491"/>
            <a:ext cx="8535988" cy="897622"/>
          </a:xfrm>
          <a:noFill/>
        </p:spPr>
        <p:txBody>
          <a:bodyPr>
            <a:norm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800" b="1" spc="5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1800" b="1" spc="5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формировать умение определять количество слогов в слове.</a:t>
            </a:r>
            <a:endParaRPr lang="ru-RU" sz="1800" b="1" dirty="0"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895" y="1714942"/>
            <a:ext cx="5334462" cy="3999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9205" y="2434443"/>
            <a:ext cx="6068611" cy="455296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10" y="2883329"/>
            <a:ext cx="4486162" cy="336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6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1000">
              <a:srgbClr val="D8E694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catherineasquithgallery.com/uploads/posts/2021-02/1613539484_80-p-fon-dlya-detskoi-prezentatsii-powerpoint-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" y="0"/>
            <a:ext cx="12177072" cy="691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2820" y="422655"/>
            <a:ext cx="1102128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rgbClr val="69676D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ОПРЕДЕЛИ СКОЛЬКО СЛОГОВ В СЛОВЕ</a:t>
            </a: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905004" y="1200128"/>
            <a:ext cx="1881158" cy="1643074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667239" y="1200129"/>
            <a:ext cx="1946212" cy="158593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7739073" y="1323299"/>
            <a:ext cx="1851493" cy="1519903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905004" y="2857495"/>
            <a:ext cx="1881158" cy="105186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E0E6F5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667239" y="2786058"/>
            <a:ext cx="1946211" cy="112330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E0E6F5"/>
              </a:solidFill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7748950" y="2837114"/>
            <a:ext cx="1841616" cy="107224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E0E6F5"/>
              </a:solidFill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401162" y="3204048"/>
            <a:ext cx="914400" cy="2571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E0E6F5"/>
              </a:solidFill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4912520" y="3109186"/>
            <a:ext cx="509572" cy="2571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E0E6F5"/>
              </a:solidFill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5723025" y="3126252"/>
            <a:ext cx="509572" cy="2571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E0E6F5"/>
              </a:solidFill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7810512" y="3143249"/>
            <a:ext cx="357190" cy="2571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E0E6F5"/>
              </a:solidFill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8486224" y="3127194"/>
            <a:ext cx="357190" cy="2571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E0E6F5"/>
              </a:solidFill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9045535" y="3143249"/>
            <a:ext cx="357190" cy="2571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E0E6F5"/>
              </a:solidFill>
            </a:endParaRPr>
          </a:p>
        </p:txBody>
      </p:sp>
      <p:pic>
        <p:nvPicPr>
          <p:cNvPr id="2062" name="Picture 14" descr="G:\Зиновьева Ю.В\жу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1560" y="5286398"/>
            <a:ext cx="953077" cy="1380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3" name="Picture 15" descr="G:\Зиновьева Ю.В\лож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8016" y="5286493"/>
            <a:ext cx="986505" cy="1414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4" name="Picture 16" descr="G:\Зиновьева Ю.В\колес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6789" y="5303055"/>
            <a:ext cx="1185837" cy="1412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5" name="Picture 17" descr="G:\Зиновьева Ю.В\лукjp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8991" y="5286398"/>
            <a:ext cx="1278630" cy="1371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6" name="Picture 18" descr="G:\Зиновьева Ю.В\вол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44295" y="5257807"/>
            <a:ext cx="1472686" cy="1400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7" name="Picture 19" descr="G:\Зиновьева Ю.В\собак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01048" y="5250673"/>
            <a:ext cx="1493557" cy="1407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8" name="Picture 20" descr="G:\Зиновьева Ю.В\6белк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75109" y="5231734"/>
            <a:ext cx="1405532" cy="1483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12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4492 -0.2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208 L 0.19675 -0.214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29362 -0.217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-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-0.01296 L -0.16002 -0.205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2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16 L -0.36693 -0.206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2826 -0.2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34544 -0.215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5127" cy="716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6296" y="-173244"/>
            <a:ext cx="850273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ЭЛЕКТРОННЫЕ МУЛЬТИМЕДИЙНЫЕ ИНТЕРАКТИВНЫЕ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ИГРЫ «КТО СИЛЬНЕЕ?», «КТО БЫСТРЕЕ?»</a:t>
            </a:r>
            <a:b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6271" y="1334861"/>
            <a:ext cx="11139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Цель игр: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развивать логическое мышление у детей дошкольного возраста, стимулировать любознательность, логическое мышление, а так же связную речь и словарный запас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.</a:t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921" y="2627539"/>
            <a:ext cx="3535362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293" y="2115024"/>
            <a:ext cx="2616200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231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ebmg.ru/wp-content/uploads/2022/11/i-11-15-scale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1"/>
            <a:ext cx="12192000" cy="69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4212" y="226503"/>
            <a:ext cx="11404323" cy="171974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МУЛЬТИМЕДИЙНАЯ ИНТЕРАКТИВНАЯ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«Доскажи словечко»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84212" y="1188919"/>
            <a:ext cx="8535988" cy="124996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800" b="1" dirty="0">
                <a:solidFill>
                  <a:srgbClr val="FFCC00"/>
                </a:solidFill>
              </a:rPr>
              <a:t>: </a:t>
            </a:r>
            <a:r>
              <a:rPr lang="ru-RU" sz="1800" b="1" dirty="0"/>
              <a:t>развивать чувство рифмы и творческое воображение.</a:t>
            </a:r>
          </a:p>
          <a:p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фото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54" y="2185058"/>
            <a:ext cx="5336641" cy="318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72" y="2185057"/>
            <a:ext cx="3167476" cy="318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35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7420" y="122829"/>
            <a:ext cx="11818961" cy="62786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Ссылки на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онлайн - игры </a:t>
            </a:r>
          </a:p>
          <a:p>
            <a:pPr algn="ctr"/>
            <a:r>
              <a:rPr lang="ru-RU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для </a:t>
            </a:r>
            <a:r>
              <a:rPr lang="ru-RU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всестороннего</a:t>
            </a:r>
            <a:r>
              <a:rPr lang="ru-RU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развития дошкольников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https://learningapps.org/19866139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«НАЗОВИ СОСЕДЕЙ» (порядковый счет)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https://learningapps.org/19866044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«СЫЩИКИ» (</a:t>
            </a:r>
            <a:r>
              <a:rPr lang="ru-RU" sz="1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подобрать нужную картинку к слову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https://learningapps.org/19865944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«ТЕЛЕВИЗОР» (</a:t>
            </a:r>
            <a:r>
              <a:rPr lang="ru-RU" sz="1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реши примеры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https://learningapps.org/19864180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 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«МЕМО» (</a:t>
            </a:r>
            <a:r>
              <a:rPr lang="ru-RU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найди пару цифре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https://learningapps.org/19863892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«РЕПКА» (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Расположи картинки в нужной последовательности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https://learningapps.org/19863767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 </a:t>
            </a:r>
            <a:r>
              <a:rPr lang="ru-RU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«СОЧИНИТЕЛИ» (</a:t>
            </a:r>
            <a:r>
              <a:rPr lang="ru-RU" sz="1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составление рассказа по серии сюжетных картинок</a:t>
            </a:r>
            <a:r>
              <a:rPr lang="ru-RU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https://learningapps.org/19863421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«КТО В КАКОМ ДОМИКЕ ЖИВЕТ?» (</a:t>
            </a:r>
            <a:r>
              <a:rPr lang="ru-RU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подобрать слово к схеме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https://learningapps.org/19781592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«КОГДА ЭТО БЫВАЕТ?»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https://learningapps.org/19756157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«ЧТО ЛЕГЧЕ, А ЧТО ТЯЖЕЛЕЙ?»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429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0552" y="204717"/>
            <a:ext cx="11542142" cy="63094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82388" y="854015"/>
            <a:ext cx="1059233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Приглашаем к сотрудничеству !</a:t>
            </a: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Наши контакты</a:t>
            </a:r>
          </a:p>
          <a:p>
            <a:pPr algn="ctr"/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Муниципальное бюджетное дошкольное образовательное  учреждение «Детский сад комбинированного вида №18»  г. о. Самара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443035 г. Самара, ул. Ставропольская, дом 107-107 а</a:t>
            </a:r>
          </a:p>
          <a:p>
            <a:endParaRPr lang="ru-RU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Тел 8(846)951-45-11, факс 8 (846)951-45-18</a:t>
            </a:r>
          </a:p>
          <a:p>
            <a:endParaRPr lang="ru-RU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Официальный сайт: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mbdoy18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ru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endParaRPr lang="en-US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Аккаунт в социальной сети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Twitter.com/ladia1969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endParaRPr lang="en-US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Mail-e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mdoy18@yandex.ru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1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8A2375-6ED8-7482-3BB9-B71607A2E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" y="24122"/>
            <a:ext cx="12111144" cy="67685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A1E6C2-A8FE-64A8-ABE3-530E343D1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36" y="316034"/>
            <a:ext cx="2267909" cy="21215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22D46-4FB5-F23E-9BE8-ADFD96501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2481943" y="606489"/>
            <a:ext cx="9171991" cy="5868955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CD942F-CF63-429F-F042-E697EB687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544" y="316034"/>
            <a:ext cx="9377632" cy="6159410"/>
          </a:xfrm>
        </p:spPr>
        <p:txBody>
          <a:bodyPr/>
          <a:lstStyle/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>
                <a:solidFill>
                  <a:srgbClr val="FFFF00"/>
                </a:solidFill>
              </a:rPr>
              <a:t>Цель: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chemeClr val="tx1"/>
                </a:solidFill>
              </a:rPr>
              <a:t>формирование цифровой компетентности детей дошкольного возраста с ОВЗ.</a:t>
            </a:r>
            <a:endParaRPr lang="ru-RU" sz="2400" dirty="0"/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>
                <a:solidFill>
                  <a:srgbClr val="FFFF00"/>
                </a:solidFill>
              </a:rPr>
              <a:t>Задачи:</a:t>
            </a:r>
          </a:p>
          <a:p>
            <a:r>
              <a:rPr lang="ru-RU" sz="2400" dirty="0">
                <a:solidFill>
                  <a:schemeClr val="tx1"/>
                </a:solidFill>
              </a:rPr>
              <a:t>•	</a:t>
            </a:r>
            <a:r>
              <a:rPr lang="ru-RU" sz="2400" b="1" dirty="0">
                <a:solidFill>
                  <a:schemeClr val="tx1"/>
                </a:solidFill>
              </a:rPr>
              <a:t>познакомить детей с возможностями компьютерных технологий;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•	развивать логическое и образное мышление, воображение;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•	формировать навыки работы с компьютером.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4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79277\Desktop\maxre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7804" y="405442"/>
            <a:ext cx="1143862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МУЛЬТИМЕДИЙНАЯ ИНТЕРАКТИВНАЯ ИГРА 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«ЧТО КАКОГО ЦВЕТА?»</a:t>
            </a:r>
          </a:p>
          <a:p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 умение сопоставлять цвета и группировать предметы по цвету, закрепить знание основных цветов.</a:t>
            </a:r>
          </a:p>
        </p:txBody>
      </p:sp>
      <p:pic>
        <p:nvPicPr>
          <p:cNvPr id="7" name="Рисунок 6" descr="C:\Users\79277\Desktop\2.jpg"/>
          <p:cNvPicPr/>
          <p:nvPr/>
        </p:nvPicPr>
        <p:blipFill>
          <a:blip r:embed="rId3" cstate="print">
            <a:clrChange>
              <a:clrFrom>
                <a:srgbClr val="F4F8F9"/>
              </a:clrFrom>
              <a:clrTo>
                <a:srgbClr val="F4F8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64360">
            <a:off x="371011" y="3193361"/>
            <a:ext cx="2028652" cy="222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79277\Desktop\2.jpg"/>
          <p:cNvPicPr/>
          <p:nvPr/>
        </p:nvPicPr>
        <p:blipFill>
          <a:blip r:embed="rId4" cstate="print">
            <a:clrChange>
              <a:clrFrom>
                <a:srgbClr val="F4F8F9"/>
              </a:clrFrom>
              <a:clrTo>
                <a:srgbClr val="F4F8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13689">
            <a:off x="9606946" y="3322503"/>
            <a:ext cx="1878037" cy="213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09" y="2542276"/>
            <a:ext cx="6974006" cy="3221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79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67BEF4-1BF4-438E-9BD5-D5A3614F3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86" l="76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96" y="562970"/>
            <a:ext cx="1843131" cy="1610436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5663" y="460173"/>
            <a:ext cx="1547664" cy="173338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62" y="1140811"/>
            <a:ext cx="1988194" cy="17878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5" y="2477713"/>
            <a:ext cx="2778854" cy="26613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6" b="98338" l="6630" r="94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09" y="3977163"/>
            <a:ext cx="2347718" cy="18424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6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3705109"/>
            <a:ext cx="2161805" cy="24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8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16925" y="548128"/>
            <a:ext cx="73270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МУЛЬТИМЕДИЙНАЯ ИНТЕРАКТИВНАЯ ИГРА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«КОГДА ЭТО БЫВАЕТ ?»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564" y="1493945"/>
            <a:ext cx="1085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з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акрепить знания детей о временах года, их характерных признаках, развивать умение соотносить их с определённым временем года.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8" name="Picture 5" descr="03labmoiu122193594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99" t="12470" r="4241"/>
          <a:stretch/>
        </p:blipFill>
        <p:spPr bwMode="auto">
          <a:xfrm>
            <a:off x="414672" y="2421972"/>
            <a:ext cx="1845631" cy="223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03labmoiu122193594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64" t="13814" r="57597" b="7168"/>
          <a:stretch/>
        </p:blipFill>
        <p:spPr bwMode="auto">
          <a:xfrm>
            <a:off x="9783137" y="3532989"/>
            <a:ext cx="1801505" cy="2813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71000" y1="42667" x2="71000" y2="42667"/>
                        <a14:foregroundMark x1="76556" y1="52444" x2="76556" y2="52444"/>
                        <a14:foregroundMark x1="62444" y1="3556" x2="62444" y2="3556"/>
                        <a14:foregroundMark x1="61222" y1="1889" x2="61222" y2="1889"/>
                        <a14:foregroundMark x1="22444" y1="32222" x2="22444" y2="32222"/>
                        <a14:foregroundMark x1="25000" y1="33667" x2="19778" y2="31000"/>
                        <a14:foregroundMark x1="33556" y1="51778" x2="23000" y2="58444"/>
                        <a14:foregroundMark x1="31000" y1="89667" x2="35778" y2="81556"/>
                        <a14:foregroundMark x1="39667" y1="97222" x2="45444" y2="93000"/>
                        <a14:foregroundMark x1="82111" y1="98000" x2="74000" y2="90111"/>
                        <a14:foregroundMark x1="41111" y1="97000" x2="45333" y2="94444"/>
                        <a14:foregroundMark x1="57444" y1="91556" x2="57667" y2="98000"/>
                        <a14:foregroundMark x1="51889" y1="89667" x2="52111" y2="96778"/>
                        <a14:foregroundMark x1="33333" y1="53111" x2="25000" y2="58667"/>
                        <a14:foregroundMark x1="60444" y1="4333" x2="69778" y2="10000"/>
                        <a14:foregroundMark x1="45333" y1="96556" x2="39889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4" y="4612645"/>
            <a:ext cx="1845631" cy="20343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5" y="2669887"/>
            <a:ext cx="5658538" cy="296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36" y="921224"/>
            <a:ext cx="2266055" cy="21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10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1999" cy="6858001"/>
          </a:xfrm>
          <a:prstGeom prst="rect">
            <a:avLst/>
          </a:prstGeom>
        </p:spPr>
      </p:pic>
      <p:sp>
        <p:nvSpPr>
          <p:cNvPr id="22536" name="Rectangle 8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22535" name="Picture 7" descr="шлогнг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25500" y="506413"/>
            <a:ext cx="4305300" cy="2941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40" name="Picture 12" descr="0_1c339_4fb4567e_X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181850" y="506413"/>
            <a:ext cx="4152901" cy="2941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41" name="Picture 13" descr="0_58220_2889e39b_X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825500" y="3898900"/>
            <a:ext cx="4305300" cy="2701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42" name="Picture 14" descr="18407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/>
          <a:stretch>
            <a:fillRect/>
          </a:stretch>
        </p:blipFill>
        <p:spPr>
          <a:xfrm>
            <a:off x="7747000" y="4293394"/>
            <a:ext cx="2286000" cy="1485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43" name="Picture 15" descr="point-dinterro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2420939"/>
            <a:ext cx="153193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4" y="246808"/>
            <a:ext cx="10985500" cy="6427560"/>
          </a:xfrm>
          <a:prstGeom prst="rect">
            <a:avLst/>
          </a:prstGeom>
        </p:spPr>
      </p:pic>
      <p:sp>
        <p:nvSpPr>
          <p:cNvPr id="22545" name="WordArt 17"/>
          <p:cNvSpPr>
            <a:spLocks noChangeArrowheads="1" noChangeShapeType="1" noTextEdit="1"/>
          </p:cNvSpPr>
          <p:nvPr/>
        </p:nvSpPr>
        <p:spPr bwMode="auto">
          <a:xfrm>
            <a:off x="3048000" y="1700214"/>
            <a:ext cx="5543550" cy="30241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11F7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ВЕСНА</a:t>
            </a:r>
          </a:p>
        </p:txBody>
      </p:sp>
      <p:pic>
        <p:nvPicPr>
          <p:cNvPr id="3" name="Пение_птиц_(у_ручья).mp3_(mp3ostrov.com)_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4658" y="6377154"/>
            <a:ext cx="447342" cy="44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1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5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52F225-4A0B-4C5C-8924-468BE8168B97}"/>
              </a:ext>
            </a:extLst>
          </p:cNvPr>
          <p:cNvSpPr/>
          <p:nvPr/>
        </p:nvSpPr>
        <p:spPr>
          <a:xfrm>
            <a:off x="482391" y="1295060"/>
            <a:ext cx="10217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закрепить  знания детей об овощах и фруктах.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32295" y="440552"/>
            <a:ext cx="7069540" cy="8617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МУЛЬТИМЕДИЙНАЯ ИНТЕРАКТИВНАЯ ИГРА </a:t>
            </a:r>
          </a:p>
          <a:p>
            <a:pPr algn="ctr"/>
            <a:r>
              <a:rPr lang="ru-RU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«СОБИРАЕМ УРОЖАЙ»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90" y="2429633"/>
            <a:ext cx="6045649" cy="279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9" b="50621" l="15181" r="47912">
                        <a14:foregroundMark x1="30305" y1="20880" x2="30305" y2="20880"/>
                        <a14:foregroundMark x1="26242" y1="20034" x2="26242" y2="20034"/>
                        <a14:foregroundMark x1="34142" y1="9481" x2="34142" y2="9481"/>
                        <a14:foregroundMark x1="40350" y1="14108" x2="40350" y2="14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3522" r="51695" b="49223"/>
          <a:stretch/>
        </p:blipFill>
        <p:spPr>
          <a:xfrm>
            <a:off x="9553432" y="3755599"/>
            <a:ext cx="1678674" cy="2456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9" t="53733" r="1376" b="2089"/>
          <a:stretch/>
        </p:blipFill>
        <p:spPr>
          <a:xfrm>
            <a:off x="9009748" y="2067641"/>
            <a:ext cx="1378425" cy="18434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94" b="87778" l="24375" r="41563">
                        <a14:foregroundMark x1="37188" y1="70694" x2="37188" y2="70694"/>
                        <a14:foregroundMark x1="35417" y1="66528" x2="35417" y2="66528"/>
                        <a14:foregroundMark x1="38229" y1="64306" x2="38229" y2="64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7" t="44577" r="58159" b="12040"/>
          <a:stretch/>
        </p:blipFill>
        <p:spPr>
          <a:xfrm>
            <a:off x="1700492" y="4035642"/>
            <a:ext cx="1263607" cy="2374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94" b="49306" l="47396" r="67917">
                        <a14:foregroundMark x1="52604" y1="31667" x2="52604" y2="31667"/>
                        <a14:foregroundMark x1="54479" y1="33472" x2="54479" y2="33472"/>
                        <a14:foregroundMark x1="53229" y1="40000" x2="53229" y2="40000"/>
                        <a14:foregroundMark x1="54896" y1="30694" x2="54896" y2="30694"/>
                        <a14:foregroundMark x1="52604" y1="29861" x2="52604" y2="29861"/>
                        <a14:foregroundMark x1="52188" y1="34028" x2="52188" y2="34028"/>
                        <a14:foregroundMark x1="51771" y1="33194" x2="51771" y2="33194"/>
                        <a14:foregroundMark x1="54271" y1="35417" x2="54271" y2="35417"/>
                        <a14:foregroundMark x1="55937" y1="33889" x2="55937" y2="33889"/>
                        <a14:foregroundMark x1="52188" y1="31389" x2="52188" y2="31389"/>
                        <a14:foregroundMark x1="52917" y1="29583" x2="52917" y2="29583"/>
                        <a14:foregroundMark x1="51354" y1="33472" x2="51354" y2="33472"/>
                        <a14:foregroundMark x1="50521" y1="34444" x2="50521" y2="34444"/>
                        <a14:foregroundMark x1="50417" y1="35972" x2="50417" y2="35972"/>
                        <a14:foregroundMark x1="54479" y1="22083" x2="54479" y2="2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23" t="18309" r="32128" b="50845"/>
          <a:stretch/>
        </p:blipFill>
        <p:spPr>
          <a:xfrm>
            <a:off x="1444449" y="2345367"/>
            <a:ext cx="1351433" cy="15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5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07" y="3559289"/>
            <a:ext cx="1446373" cy="1182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7028">
            <a:off x="8712911" y="1213436"/>
            <a:ext cx="1319642" cy="16590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17" y="1010371"/>
            <a:ext cx="2275191" cy="18733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34" y="1234310"/>
            <a:ext cx="2425005" cy="1412087"/>
          </a:xfrm>
          <a:prstGeom prst="rect">
            <a:avLst/>
          </a:prstGeom>
        </p:spPr>
      </p:pic>
      <p:sp>
        <p:nvSpPr>
          <p:cNvPr id="19" name="AutoShape 2" descr="https://stpeteurology.com/wp-content/uploads/2015/05/imag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-97419" y="155213"/>
            <a:ext cx="12044734" cy="9937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Погрузи в машину только овощи!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04" b="97087" l="5000" r="98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550072"/>
            <a:ext cx="1899232" cy="12757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85000" l="7778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13" y="3610579"/>
            <a:ext cx="2162087" cy="249841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5" b="100000" l="0" r="100000">
                        <a14:foregroundMark x1="12080" y1="82583" x2="12080" y2="82583"/>
                        <a14:foregroundMark x1="2240" y1="65506" x2="2240" y2="65506"/>
                        <a14:foregroundMark x1="5120" y1="67799" x2="5120" y2="67799"/>
                        <a14:foregroundMark x1="9960" y1="80714" x2="9960" y2="80714"/>
                        <a14:foregroundMark x1="59360" y1="72387" x2="59360" y2="72387"/>
                        <a14:foregroundMark x1="55800" y1="64401" x2="55800" y2="64401"/>
                        <a14:foregroundMark x1="61720" y1="75786" x2="61720" y2="75786"/>
                        <a14:foregroundMark x1="85160" y1="84877" x2="69960" y2="68904"/>
                        <a14:foregroundMark x1="69960" y1="68904" x2="69960" y2="68904"/>
                        <a14:foregroundMark x1="77640" y1="78080" x2="76760" y2="83347"/>
                        <a14:foregroundMark x1="76760" y1="83347" x2="76760" y2="83347"/>
                        <a14:foregroundMark x1="58280" y1="71198" x2="58480" y2="80374"/>
                        <a14:foregroundMark x1="58480" y1="80374" x2="58480" y2="80374"/>
                        <a14:foregroundMark x1="66160" y1="71963" x2="59560" y2="79184"/>
                        <a14:foregroundMark x1="57600" y1="80374" x2="52040" y2="70433"/>
                        <a14:foregroundMark x1="22640" y1="78080" x2="15840" y2="90229"/>
                        <a14:foregroundMark x1="8320" y1="66270" x2="640" y2="63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40" y="3066034"/>
            <a:ext cx="7620016" cy="3587503"/>
          </a:xfrm>
          <a:prstGeom prst="rect">
            <a:avLst/>
          </a:prstGeom>
        </p:spPr>
      </p:pic>
      <p:pic>
        <p:nvPicPr>
          <p:cNvPr id="36" name="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1582400" y="6241412"/>
            <a:ext cx="609600" cy="609600"/>
          </a:xfrm>
          <a:prstGeom prst="rect">
            <a:avLst/>
          </a:prstGeom>
        </p:spPr>
      </p:pic>
      <p:pic>
        <p:nvPicPr>
          <p:cNvPr id="38" name="молодец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5924948" y="3469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6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33425 0.307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1375 0.247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3567 -0.052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0.09166 L 0.53438 -0.08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865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4855" y="395511"/>
            <a:ext cx="110200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МУЛЬТИМЕДИЙНАЯ ИНТЕРАКТИВНАЯ ИГРА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«ПОМОГИ НЕЗНАЙКЕ»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06" b="90534" l="45875" r="94375">
                        <a14:foregroundMark x1="71000" y1="40792" x2="71000" y2="40792"/>
                        <a14:foregroundMark x1="82375" y1="76076" x2="82375" y2="76076"/>
                        <a14:foregroundMark x1="55625" y1="73150" x2="55625" y2="73150"/>
                        <a14:foregroundMark x1="62125" y1="57487" x2="62125" y2="57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24" t="9974" r="207" b="8265"/>
          <a:stretch/>
        </p:blipFill>
        <p:spPr>
          <a:xfrm>
            <a:off x="9653432" y="3429000"/>
            <a:ext cx="2985963" cy="32792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1" b="90878" l="4375" r="4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7" t="7124" r="55035" b="9405"/>
          <a:stretch/>
        </p:blipFill>
        <p:spPr>
          <a:xfrm>
            <a:off x="135780" y="1994215"/>
            <a:ext cx="2846749" cy="46192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42699" y="1694101"/>
            <a:ext cx="9648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b="1" dirty="0">
                <a:solidFill>
                  <a:srgbClr val="C623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закреплять умение группировать и классифицировать предметы по определенному признаку.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35" y="2598987"/>
            <a:ext cx="5921868" cy="3239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547729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516</Words>
  <Application>Microsoft Office PowerPoint</Application>
  <PresentationFormat>Широкоэкранный</PresentationFormat>
  <Paragraphs>110</Paragraphs>
  <Slides>16</Slides>
  <Notes>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</vt:lpstr>
      <vt:lpstr>Century Gothic</vt:lpstr>
      <vt:lpstr>Comic Sans MS</vt:lpstr>
      <vt:lpstr>Times New Roman</vt:lpstr>
      <vt:lpstr>Wingdings 3</vt:lpstr>
      <vt:lpstr>Сектор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Погрузи в машину только овощи!</vt:lpstr>
      <vt:lpstr>Презентация PowerPoint</vt:lpstr>
      <vt:lpstr>Презентация PowerPoint</vt:lpstr>
      <vt:lpstr>ЭЛЕКТРОННАЯ МУЛЬТИМЕДИЙНАЯ ИНТЕРАКТИВНАЯ  ИГРА «ОДИН, ДВА, ТРИ – ДОМ ДЛЯ слова подбери» </vt:lpstr>
      <vt:lpstr>Презентация PowerPoint</vt:lpstr>
      <vt:lpstr>Презентация PowerPoint</vt:lpstr>
      <vt:lpstr>ЭЛЕКТРОННАЯ МУЛЬТИМЕДИЙНАЯ ИНТЕРАКТИВНАЯ  Игра «Доскажи словечко»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Шустрик</dc:creator>
  <cp:lastModifiedBy>Юлия Леонидовна Газеева</cp:lastModifiedBy>
  <cp:revision>182</cp:revision>
  <dcterms:created xsi:type="dcterms:W3CDTF">2021-04-27T13:13:34Z</dcterms:created>
  <dcterms:modified xsi:type="dcterms:W3CDTF">2024-12-05T11:19:26Z</dcterms:modified>
</cp:coreProperties>
</file>