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4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7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7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4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0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2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1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7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01BD-D2D8-4045-A467-6EB795A8682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61AA-080E-4416-A162-071615071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Фрукты и ягоды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2771800" y="4750505"/>
            <a:ext cx="3888432" cy="100811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Начать игру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8519" y="908720"/>
            <a:ext cx="5726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Игра для детей </a:t>
            </a:r>
            <a:r>
              <a:rPr lang="ru-RU" sz="2800" dirty="0" smtClean="0">
                <a:solidFill>
                  <a:srgbClr val="7030A0"/>
                </a:solidFill>
              </a:rPr>
              <a:t>школьного </a:t>
            </a:r>
            <a:r>
              <a:rPr lang="ru-RU" sz="2800" dirty="0" smtClean="0">
                <a:solidFill>
                  <a:srgbClr val="7030A0"/>
                </a:solidFill>
              </a:rPr>
              <a:t>возраста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9296" cy="11381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Нажимая на каждую цифру по порядку, игроки получают задание волшебного дерева по теме: «Фрукты и ягоды»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104456" cy="537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6264188" y="1708061"/>
            <a:ext cx="792088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6419030" y="4173537"/>
            <a:ext cx="792088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1691680" y="1708061"/>
            <a:ext cx="792088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1652050" y="3645024"/>
            <a:ext cx="792088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9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«Что растёт в саду?»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426" y="980729"/>
            <a:ext cx="8229600" cy="648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1. Круглое, румяное, Я расту на ветке. Любят меня взрослые, И маленькие детки.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4510" y="1713384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Яблоко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2964" y="1713384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Апельсин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713384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Банан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8596" y="2654107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Ураааа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1428" y="2686424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верно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18381" y="2686424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верно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8596" y="4925291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Клубника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8596" y="5964172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Урааааа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50495" y="4925291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Смородина</a:t>
            </a:r>
            <a:endParaRPr lang="ru-RU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4208" y="4925291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Малина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36276" y="5964172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верно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4208" y="5964172"/>
            <a:ext cx="194421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верно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8597" y="4053199"/>
            <a:ext cx="7675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2. На грядке растёт, Цветёт, созревает, Усы по земле, Свои распускает.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604448" y="6396220"/>
            <a:ext cx="539552" cy="45961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22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«Четвертый лишний»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" y="1413792"/>
            <a:ext cx="3359696" cy="251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45871"/>
            <a:ext cx="3311968" cy="245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s://avatars.mds.yandex.net/i?id=1c6f3c9c1bc511eb24fb658b24bb0c6b_l-5298842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" y="4226574"/>
            <a:ext cx="3359696" cy="225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99074"/>
            <a:ext cx="3518756" cy="234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37" y="764704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лишнюю ягоду»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4" y="1491979"/>
            <a:ext cx="321335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11" y="1472743"/>
            <a:ext cx="3298068" cy="219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2sotki.ru/wp-content/uploads/9/6/8/968353bbecbbef0a7357d930866cdfc0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9" y="4221088"/>
            <a:ext cx="3198371" cy="225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97" y="4257071"/>
            <a:ext cx="3226051" cy="2187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7634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8" action="ppaction://hlinksldjump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92" y="26064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«Обведи фрукт»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3920" y="6525344"/>
            <a:ext cx="720080" cy="332656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766000" cy="355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89" y="1916832"/>
            <a:ext cx="3183981" cy="36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3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Молодцы!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2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Фрукты и ягоды</vt:lpstr>
      <vt:lpstr>Нажимая на каждую цифру по порядку, игроки получают задание волшебного дерева по теме: «Фрукты и ягоды»</vt:lpstr>
      <vt:lpstr>«Что растёт в саду?»</vt:lpstr>
      <vt:lpstr>«Четвертый лишний»</vt:lpstr>
      <vt:lpstr>«Найди лишнюю ягоду»</vt:lpstr>
      <vt:lpstr>«Обведи фрукт»</vt:lpstr>
      <vt:lpstr>Молодцы!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ACER</cp:lastModifiedBy>
  <cp:revision>12</cp:revision>
  <dcterms:created xsi:type="dcterms:W3CDTF">2022-11-05T05:34:20Z</dcterms:created>
  <dcterms:modified xsi:type="dcterms:W3CDTF">2022-11-18T06:51:07Z</dcterms:modified>
</cp:coreProperties>
</file>