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2" r:id="rId17"/>
    <p:sldId id="271" r:id="rId18"/>
    <p:sldId id="274" r:id="rId19"/>
    <p:sldId id="275" r:id="rId20"/>
    <p:sldId id="276" r:id="rId21"/>
    <p:sldId id="277" r:id="rId22"/>
    <p:sldId id="278" r:id="rId23"/>
    <p:sldId id="279" r:id="rId24"/>
    <p:sldId id="283" r:id="rId25"/>
    <p:sldId id="282" r:id="rId26"/>
    <p:sldId id="281" r:id="rId27"/>
    <p:sldId id="28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18" autoAdjust="0"/>
    <p:restoredTop sz="94660"/>
  </p:normalViewPr>
  <p:slideViewPr>
    <p:cSldViewPr>
      <p:cViewPr>
        <p:scale>
          <a:sx n="71" d="100"/>
          <a:sy n="71" d="100"/>
        </p:scale>
        <p:origin x="-151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8F5B856-349F-4BDC-82EC-E8B8E36E0CFC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A4DE34C-8021-4A8E-B49E-66ACDEEA55B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5B856-349F-4BDC-82EC-E8B8E36E0CFC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E34C-8021-4A8E-B49E-66ACDEEA55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5B856-349F-4BDC-82EC-E8B8E36E0CFC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E34C-8021-4A8E-B49E-66ACDEEA55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8F5B856-349F-4BDC-82EC-E8B8E36E0CFC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A4DE34C-8021-4A8E-B49E-66ACDEEA55B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8F5B856-349F-4BDC-82EC-E8B8E36E0CFC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A4DE34C-8021-4A8E-B49E-66ACDEEA55B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5B856-349F-4BDC-82EC-E8B8E36E0CFC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E34C-8021-4A8E-B49E-66ACDEEA55B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5B856-349F-4BDC-82EC-E8B8E36E0CFC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E34C-8021-4A8E-B49E-66ACDEEA55B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8F5B856-349F-4BDC-82EC-E8B8E36E0CFC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A4DE34C-8021-4A8E-B49E-66ACDEEA55B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5B856-349F-4BDC-82EC-E8B8E36E0CFC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E34C-8021-4A8E-B49E-66ACDEEA55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8F5B856-349F-4BDC-82EC-E8B8E36E0CFC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A4DE34C-8021-4A8E-B49E-66ACDEEA55B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8F5B856-349F-4BDC-82EC-E8B8E36E0CFC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A4DE34C-8021-4A8E-B49E-66ACDEEA55B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8F5B856-349F-4BDC-82EC-E8B8E36E0CFC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A4DE34C-8021-4A8E-B49E-66ACDEEA55B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7.jpeg"/><Relationship Id="rId4" Type="http://schemas.openxmlformats.org/officeDocument/2006/relationships/image" Target="../media/image10.jpeg"/><Relationship Id="rId9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9.png"/><Relationship Id="rId7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7.jpeg"/><Relationship Id="rId10" Type="http://schemas.openxmlformats.org/officeDocument/2006/relationships/image" Target="../media/image17.jpeg"/><Relationship Id="rId4" Type="http://schemas.openxmlformats.org/officeDocument/2006/relationships/image" Target="../media/image10.jpeg"/><Relationship Id="rId9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Опиши-ка. Одежда</a:t>
            </a:r>
            <a:endParaRPr lang="ru-RU" dirty="0"/>
          </a:p>
        </p:txBody>
      </p:sp>
      <p:pic>
        <p:nvPicPr>
          <p:cNvPr id="13314" name="Picture 2" descr="К чему снится одежда: толкование снов про одежд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32656"/>
            <a:ext cx="627269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57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ru-RU" dirty="0" smtClean="0"/>
              <a:t>Части одежды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66" b="70545"/>
          <a:stretch/>
        </p:blipFill>
        <p:spPr bwMode="auto">
          <a:xfrm>
            <a:off x="4385841" y="2780928"/>
            <a:ext cx="4382029" cy="191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48" t="42989" r="1691" b="18640"/>
          <a:stretch/>
        </p:blipFill>
        <p:spPr bwMode="auto">
          <a:xfrm>
            <a:off x="789291" y="1542844"/>
            <a:ext cx="3206646" cy="487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69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ru-RU" dirty="0" smtClean="0"/>
              <a:t>Части одежды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66" b="70545"/>
          <a:stretch/>
        </p:blipFill>
        <p:spPr bwMode="auto">
          <a:xfrm>
            <a:off x="4385841" y="2780928"/>
            <a:ext cx="4382029" cy="191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0" t="64179" r="37545" b="4050"/>
          <a:stretch/>
        </p:blipFill>
        <p:spPr bwMode="auto">
          <a:xfrm>
            <a:off x="-31932" y="1844823"/>
            <a:ext cx="5271598" cy="3691039"/>
          </a:xfrm>
          <a:prstGeom prst="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31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ru-RU" dirty="0" smtClean="0"/>
              <a:t>Части одежды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66" b="70545"/>
          <a:stretch/>
        </p:blipFill>
        <p:spPr bwMode="auto">
          <a:xfrm>
            <a:off x="4385841" y="2780928"/>
            <a:ext cx="4382029" cy="191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1" t="45462" r="62632" b="17633"/>
          <a:stretch/>
        </p:blipFill>
        <p:spPr bwMode="auto">
          <a:xfrm>
            <a:off x="460375" y="1943320"/>
            <a:ext cx="3802730" cy="3730593"/>
          </a:xfrm>
          <a:prstGeom prst="teardrop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12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ru-RU" dirty="0" smtClean="0"/>
              <a:t>Из какого материала сделана одежда?</a:t>
            </a:r>
            <a:endParaRPr lang="ru-RU" dirty="0"/>
          </a:p>
        </p:txBody>
      </p:sp>
      <p:pic>
        <p:nvPicPr>
          <p:cNvPr id="3074" name="Picture 2" descr="Рулон бумаги, проведенной руки ткани. Иллюстрация вектора рулон ткани. Рулон  бумаги, рулон ткани с пустым пространством для Ico т Иллюстрация штока -  иллюстрации насчитывающей элемент, художничества: 1670918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719" y="1700808"/>
            <a:ext cx="367240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2" t="14125" r="63742" b="56275"/>
          <a:stretch/>
        </p:blipFill>
        <p:spPr bwMode="auto">
          <a:xfrm>
            <a:off x="424995" y="1900405"/>
            <a:ext cx="392546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79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ru-RU" dirty="0" smtClean="0"/>
              <a:t>Из какого материала сделана одежда?</a:t>
            </a:r>
            <a:endParaRPr lang="ru-RU" dirty="0"/>
          </a:p>
        </p:txBody>
      </p:sp>
      <p:pic>
        <p:nvPicPr>
          <p:cNvPr id="3074" name="Picture 2" descr="Рулон бумаги, проведенной руки ткани. Иллюстрация вектора рулон ткани. Рулон  бумаги, рулон ткани с пустым пространством для Ico т Иллюстрация штока -  иллюстрации насчитывающей элемент, художничества: 1670918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719" y="1700808"/>
            <a:ext cx="367240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23" t="12857" r="4753" b="56908"/>
          <a:stretch/>
        </p:blipFill>
        <p:spPr bwMode="auto">
          <a:xfrm>
            <a:off x="428085" y="1554413"/>
            <a:ext cx="4285497" cy="4315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69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ru-RU" dirty="0" smtClean="0"/>
              <a:t>Из какого материала сделана одежда?</a:t>
            </a:r>
            <a:endParaRPr lang="ru-RU" dirty="0"/>
          </a:p>
        </p:txBody>
      </p:sp>
      <p:pic>
        <p:nvPicPr>
          <p:cNvPr id="3074" name="Picture 2" descr="Рулон бумаги, проведенной руки ткани. Иллюстрация вектора рулон ткани. Рулон  бумаги, рулон ткани с пустым пространством для Ico т Иллюстрация штока -  иллюстрации насчитывающей элемент, художничества: 1670918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719" y="1700808"/>
            <a:ext cx="367240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48" t="42989" r="1691" b="18640"/>
          <a:stretch/>
        </p:blipFill>
        <p:spPr bwMode="auto">
          <a:xfrm>
            <a:off x="789291" y="1538830"/>
            <a:ext cx="3206646" cy="487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79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ru-RU" dirty="0" smtClean="0"/>
              <a:t>Из какого материала сделана одежда?</a:t>
            </a:r>
            <a:endParaRPr lang="ru-RU" dirty="0"/>
          </a:p>
        </p:txBody>
      </p:sp>
      <p:pic>
        <p:nvPicPr>
          <p:cNvPr id="3074" name="Picture 2" descr="Рулон бумаги, проведенной руки ткани. Иллюстрация вектора рулон ткани. Рулон  бумаги, рулон ткани с пустым пространством для Ico т Иллюстрация штока -  иллюстрации насчитывающей элемент, художничества: 1670918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719" y="1700808"/>
            <a:ext cx="367240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0" t="64179" r="37545" b="4050"/>
          <a:stretch/>
        </p:blipFill>
        <p:spPr bwMode="auto">
          <a:xfrm>
            <a:off x="-31932" y="1834626"/>
            <a:ext cx="5271598" cy="3691039"/>
          </a:xfrm>
          <a:prstGeom prst="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54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ru-RU" dirty="0" smtClean="0"/>
              <a:t>Из какого материала сделана одежда?</a:t>
            </a:r>
            <a:endParaRPr lang="ru-RU" dirty="0"/>
          </a:p>
        </p:txBody>
      </p:sp>
      <p:pic>
        <p:nvPicPr>
          <p:cNvPr id="3074" name="Picture 2" descr="Рулон бумаги, проведенной руки ткани. Иллюстрация вектора рулон ткани. Рулон  бумаги, рулон ткани с пустым пространством для Ico т Иллюстрация штока -  иллюстрации насчитывающей элемент, художничества: 1670918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719" y="1700808"/>
            <a:ext cx="367240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1" t="45462" r="62632" b="17633"/>
          <a:stretch/>
        </p:blipFill>
        <p:spPr bwMode="auto">
          <a:xfrm>
            <a:off x="460375" y="1943320"/>
            <a:ext cx="3802730" cy="3730593"/>
          </a:xfrm>
          <a:prstGeom prst="teardrop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58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Для кого предназначена одежда?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18" t="42545" r="10174" b="8364"/>
          <a:stretch/>
        </p:blipFill>
        <p:spPr bwMode="auto">
          <a:xfrm>
            <a:off x="4572000" y="1844824"/>
            <a:ext cx="3157590" cy="3643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2" t="14125" r="63742" b="56275"/>
          <a:stretch/>
        </p:blipFill>
        <p:spPr bwMode="auto">
          <a:xfrm>
            <a:off x="424995" y="1900405"/>
            <a:ext cx="392546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0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Для кого предназначена</a:t>
            </a:r>
            <a:r>
              <a:rPr lang="ru-RU" dirty="0"/>
              <a:t> одежда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18" t="42545" r="10174" b="8364"/>
          <a:stretch/>
        </p:blipFill>
        <p:spPr bwMode="auto">
          <a:xfrm>
            <a:off x="4572000" y="1844824"/>
            <a:ext cx="3157590" cy="3643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23" t="12857" r="4753" b="56908"/>
          <a:stretch/>
        </p:blipFill>
        <p:spPr bwMode="auto">
          <a:xfrm>
            <a:off x="428085" y="1554413"/>
            <a:ext cx="4285497" cy="4315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79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dirty="0" smtClean="0"/>
              <a:t>Назови</a:t>
            </a:r>
            <a:endParaRPr lang="ru-RU" dirty="0"/>
          </a:p>
        </p:txBody>
      </p:sp>
      <p:pic>
        <p:nvPicPr>
          <p:cNvPr id="1026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2" t="14125" r="63742" b="56275"/>
          <a:stretch/>
        </p:blipFill>
        <p:spPr bwMode="auto">
          <a:xfrm>
            <a:off x="755576" y="1412776"/>
            <a:ext cx="1995055" cy="1939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23" t="12857" r="4753" b="56908"/>
          <a:stretch/>
        </p:blipFill>
        <p:spPr bwMode="auto">
          <a:xfrm>
            <a:off x="3508627" y="1391994"/>
            <a:ext cx="1967346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48" t="42989" r="1691" b="18640"/>
          <a:stretch/>
        </p:blipFill>
        <p:spPr bwMode="auto">
          <a:xfrm>
            <a:off x="6732240" y="1146194"/>
            <a:ext cx="1655293" cy="251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0" t="64179" r="37545" b="4050"/>
          <a:stretch/>
        </p:blipFill>
        <p:spPr bwMode="auto">
          <a:xfrm>
            <a:off x="972530" y="3393977"/>
            <a:ext cx="3264760" cy="2285902"/>
          </a:xfrm>
          <a:prstGeom prst="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1" t="45462" r="62632" b="17633"/>
          <a:stretch/>
        </p:blipFill>
        <p:spPr bwMode="auto">
          <a:xfrm>
            <a:off x="4491429" y="3660558"/>
            <a:ext cx="2465040" cy="2418279"/>
          </a:xfrm>
          <a:prstGeom prst="teardrop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517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Для кого предназначена</a:t>
            </a:r>
            <a:r>
              <a:rPr lang="ru-RU" dirty="0"/>
              <a:t> одежда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18" t="42545" r="10174" b="8364"/>
          <a:stretch/>
        </p:blipFill>
        <p:spPr bwMode="auto">
          <a:xfrm>
            <a:off x="4572000" y="1844824"/>
            <a:ext cx="3157590" cy="3643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48" t="42989" r="1691" b="18640"/>
          <a:stretch/>
        </p:blipFill>
        <p:spPr bwMode="auto">
          <a:xfrm>
            <a:off x="789291" y="1538830"/>
            <a:ext cx="3206646" cy="487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27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Для кого предназначена</a:t>
            </a:r>
            <a:r>
              <a:rPr lang="ru-RU" dirty="0"/>
              <a:t> одежда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18" t="42545" r="10174" b="8364"/>
          <a:stretch/>
        </p:blipFill>
        <p:spPr bwMode="auto">
          <a:xfrm>
            <a:off x="4572000" y="1844824"/>
            <a:ext cx="3157590" cy="3643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0" t="64179" r="37545" b="4050"/>
          <a:stretch/>
        </p:blipFill>
        <p:spPr bwMode="auto">
          <a:xfrm>
            <a:off x="-31932" y="1834626"/>
            <a:ext cx="5271598" cy="3691039"/>
          </a:xfrm>
          <a:prstGeom prst="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11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Для кого предназначена</a:t>
            </a:r>
            <a:r>
              <a:rPr lang="ru-RU" dirty="0"/>
              <a:t> одежда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18" t="42545" r="10174" b="8364"/>
          <a:stretch/>
        </p:blipFill>
        <p:spPr bwMode="auto">
          <a:xfrm>
            <a:off x="4572000" y="1844824"/>
            <a:ext cx="3157590" cy="3643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1" t="45462" r="62632" b="17633"/>
          <a:stretch/>
        </p:blipFill>
        <p:spPr bwMode="auto">
          <a:xfrm>
            <a:off x="460375" y="1943320"/>
            <a:ext cx="3802730" cy="3730593"/>
          </a:xfrm>
          <a:prstGeom prst="teardrop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2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681667"/>
            <a:ext cx="1140311" cy="73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17194" y="3423552"/>
            <a:ext cx="1224957" cy="653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17194" y="3412267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448651" y="268166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95116" y="3887237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73172" y="5632544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</a:t>
            </a:r>
            <a:endParaRPr lang="ru-RU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6" t="27045" r="54946" b="22548"/>
          <a:stretch/>
        </p:blipFill>
        <p:spPr bwMode="auto">
          <a:xfrm>
            <a:off x="5009335" y="1683558"/>
            <a:ext cx="1123484" cy="139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 descr="Рулон бумаги, проведенной руки ткани. Иллюстрация вектора рулон ткани. Рулон  бумаги, рулон ткани с пустым пространством для Ico т Иллюстрация штока -  иллюстрации насчитывающей элемент, художничества: 1670918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302" y="3378365"/>
            <a:ext cx="1359471" cy="135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5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18" t="42545" r="10174" b="8364"/>
          <a:stretch/>
        </p:blipFill>
        <p:spPr bwMode="auto">
          <a:xfrm>
            <a:off x="5009335" y="4780591"/>
            <a:ext cx="1501406" cy="1732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Облако 34"/>
          <p:cNvSpPr/>
          <p:nvPr/>
        </p:nvSpPr>
        <p:spPr>
          <a:xfrm>
            <a:off x="6997815" y="172663"/>
            <a:ext cx="1296144" cy="1152128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6" t="27045" r="54946" b="22548"/>
          <a:stretch/>
        </p:blipFill>
        <p:spPr bwMode="auto">
          <a:xfrm>
            <a:off x="7215520" y="1683557"/>
            <a:ext cx="1123484" cy="139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5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18" t="42545" r="23278" b="8364"/>
          <a:stretch/>
        </p:blipFill>
        <p:spPr bwMode="auto">
          <a:xfrm>
            <a:off x="7020272" y="4780591"/>
            <a:ext cx="750703" cy="1732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 rotWithShape="1">
          <a:blip r:embed="rId5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47" t="54388" r="10174" b="8364"/>
          <a:stretch/>
        </p:blipFill>
        <p:spPr bwMode="auto">
          <a:xfrm>
            <a:off x="7824981" y="5085184"/>
            <a:ext cx="617501" cy="131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Рулон бумаги, проведенной руки ткани. Иллюстрация вектора рулон ткани. Рулон  бумаги, рулон ткани с пустым пространством для Ico т Иллюстрация штока -  иллюстрации насчитывающей элемент, художничества: 1670918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160059"/>
            <a:ext cx="1577777" cy="157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2" t="14125" r="63742" b="56275"/>
          <a:stretch/>
        </p:blipFill>
        <p:spPr bwMode="auto">
          <a:xfrm>
            <a:off x="179512" y="2102753"/>
            <a:ext cx="3389264" cy="329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Прямоугольник 41"/>
          <p:cNvSpPr/>
          <p:nvPr/>
        </p:nvSpPr>
        <p:spPr>
          <a:xfrm>
            <a:off x="1475657" y="3212976"/>
            <a:ext cx="12042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5295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681667"/>
            <a:ext cx="1140311" cy="73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17194" y="3423552"/>
            <a:ext cx="1224957" cy="653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17194" y="3412267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270724" y="2346609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95116" y="3887237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73172" y="5632544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</a:t>
            </a:r>
            <a:endParaRPr lang="ru-RU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6" t="27045" r="54946" b="22548"/>
          <a:stretch/>
        </p:blipFill>
        <p:spPr bwMode="auto">
          <a:xfrm>
            <a:off x="5009335" y="1683558"/>
            <a:ext cx="1123484" cy="139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 descr="Рулон бумаги, проведенной руки ткани. Иллюстрация вектора рулон ткани. Рулон  бумаги, рулон ткани с пустым пространством для Ico т Иллюстрация штока -  иллюстрации насчитывающей элемент, художничества: 1670918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302" y="3378365"/>
            <a:ext cx="1359471" cy="135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5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18" t="42545" r="10174" b="8364"/>
          <a:stretch/>
        </p:blipFill>
        <p:spPr bwMode="auto">
          <a:xfrm>
            <a:off x="5009335" y="4780591"/>
            <a:ext cx="1501406" cy="1732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Облако 34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 rotWithShape="1">
          <a:blip r:embed="rId5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47" t="54388" r="10174" b="8364"/>
          <a:stretch/>
        </p:blipFill>
        <p:spPr bwMode="auto">
          <a:xfrm>
            <a:off x="7447531" y="4989562"/>
            <a:ext cx="617501" cy="131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Рулон бумаги, проведенной руки ткани. Иллюстрация вектора рулон ткани. Рулон  бумаги, рулон ткани с пустым пространством для Ico т Иллюстрация штока -  иллюстрации насчитывающей элемент, художничества: 1670918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160059"/>
            <a:ext cx="1577777" cy="157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23" t="12857" r="4753" b="56908"/>
          <a:stretch/>
        </p:blipFill>
        <p:spPr bwMode="auto">
          <a:xfrm>
            <a:off x="539552" y="1995013"/>
            <a:ext cx="3186164" cy="3208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Рубашка мужская. Инструкция по распечатке выкроек и пошиву | Шить просто —  Выкройки-Легко.рф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58" t="4995" r="40402" b="62630"/>
          <a:stretch/>
        </p:blipFill>
        <p:spPr bwMode="auto">
          <a:xfrm>
            <a:off x="7802303" y="1677338"/>
            <a:ext cx="791446" cy="9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8" descr="Рубашка мужская. Инструкция по распечатке выкроек и пошиву | Шить просто —  Выкройки-Легко.рф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3" r="68614" b="89487"/>
          <a:stretch/>
        </p:blipFill>
        <p:spPr bwMode="auto">
          <a:xfrm>
            <a:off x="6709961" y="2477301"/>
            <a:ext cx="1046321" cy="626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6" name="Picture 10" descr="Рубашка мужская. Инструкция по распечатке выкроек и пошиву | Шить просто —  Выкройки-Легко.рф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9" t="17631" r="64408" b="72524"/>
          <a:stretch/>
        </p:blipFill>
        <p:spPr bwMode="auto">
          <a:xfrm>
            <a:off x="6999022" y="1598245"/>
            <a:ext cx="609600" cy="58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1475657" y="3212976"/>
            <a:ext cx="12042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054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681667"/>
            <a:ext cx="1140311" cy="73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17194" y="3423552"/>
            <a:ext cx="1224957" cy="653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17194" y="3412267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448651" y="268166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95116" y="3887237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73172" y="5632544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</a:t>
            </a:r>
            <a:endParaRPr lang="ru-RU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6" t="27045" r="54946" b="22548"/>
          <a:stretch/>
        </p:blipFill>
        <p:spPr bwMode="auto">
          <a:xfrm>
            <a:off x="5009335" y="1683558"/>
            <a:ext cx="1123484" cy="139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 descr="Рулон бумаги, проведенной руки ткани. Иллюстрация вектора рулон ткани. Рулон  бумаги, рулон ткани с пустым пространством для Ico т Иллюстрация штока -  иллюстрации насчитывающей элемент, художничества: 1670918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302" y="3378365"/>
            <a:ext cx="1359471" cy="135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5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18" t="42545" r="10174" b="8364"/>
          <a:stretch/>
        </p:blipFill>
        <p:spPr bwMode="auto">
          <a:xfrm>
            <a:off x="5009335" y="4780591"/>
            <a:ext cx="1501406" cy="1732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Облако 34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 rotWithShape="1">
          <a:blip r:embed="rId5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47" t="54388" r="10174" b="8364"/>
          <a:stretch/>
        </p:blipFill>
        <p:spPr bwMode="auto">
          <a:xfrm>
            <a:off x="7572417" y="4989562"/>
            <a:ext cx="617501" cy="131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Рулон бумаги, проведенной руки ткани. Иллюстрация вектора рулон ткани. Рулон  бумаги, рулон ткани с пустым пространством для Ico т Иллюстрация штока -  иллюстрации насчитывающей элемент, художничества: 1670918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160059"/>
            <a:ext cx="1577777" cy="157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48" t="42989" r="1691" b="18640"/>
          <a:stretch/>
        </p:blipFill>
        <p:spPr bwMode="auto">
          <a:xfrm>
            <a:off x="396371" y="1240804"/>
            <a:ext cx="3206646" cy="487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0" descr="Рубашка мужская. Инструкция по распечатке выкроек и пошиву | Шить просто —  Выкройки-Легко.рф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9" t="17631" r="64408" b="72524"/>
          <a:stretch/>
        </p:blipFill>
        <p:spPr bwMode="auto">
          <a:xfrm>
            <a:off x="7161375" y="1760419"/>
            <a:ext cx="609600" cy="58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2" name="Picture 2" descr="Мужские брюки свободного кроя - выкройка № 1 из журнала 4/2021 Knipmode  Fashionstyle – выкройки брюк на Burdastyle.ru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50" t="9560" r="18007" b="9321"/>
          <a:stretch/>
        </p:blipFill>
        <p:spPr bwMode="auto">
          <a:xfrm>
            <a:off x="8316416" y="1537621"/>
            <a:ext cx="356386" cy="166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Мужские брюки свободного кроя - выкройка № 1 из журнала 4/2021 Knipmode  Fashionstyle – выкройки брюк на Burdastyle.ru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50" t="9560" r="18007" b="9321"/>
          <a:stretch/>
        </p:blipFill>
        <p:spPr bwMode="auto">
          <a:xfrm flipH="1">
            <a:off x="7819284" y="1505189"/>
            <a:ext cx="356386" cy="166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1691680" y="3046967"/>
            <a:ext cx="12042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917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42151" y="172454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681667"/>
            <a:ext cx="1140311" cy="73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17194" y="3423552"/>
            <a:ext cx="1224957" cy="653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17194" y="3412267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448651" y="2409999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95116" y="3887237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73172" y="5632544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</a:t>
            </a:r>
            <a:endParaRPr lang="ru-RU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6" t="27045" r="54946" b="22548"/>
          <a:stretch/>
        </p:blipFill>
        <p:spPr bwMode="auto">
          <a:xfrm>
            <a:off x="5009335" y="1683558"/>
            <a:ext cx="1123484" cy="139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 descr="Рулон бумаги, проведенной руки ткани. Иллюстрация вектора рулон ткани. Рулон  бумаги, рулон ткани с пустым пространством для Ico т Иллюстрация штока -  иллюстрации насчитывающей элемент, художничества: 1670918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302" y="3378365"/>
            <a:ext cx="1359471" cy="135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5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18" t="42545" r="10174" b="8364"/>
          <a:stretch/>
        </p:blipFill>
        <p:spPr bwMode="auto">
          <a:xfrm>
            <a:off x="5009335" y="4780591"/>
            <a:ext cx="1501406" cy="1732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Облако 34"/>
          <p:cNvSpPr/>
          <p:nvPr/>
        </p:nvSpPr>
        <p:spPr>
          <a:xfrm>
            <a:off x="7020272" y="172663"/>
            <a:ext cx="1296144" cy="1152128"/>
          </a:xfrm>
          <a:prstGeom prst="cloud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5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18" t="42545" r="23278" b="8364"/>
          <a:stretch/>
        </p:blipFill>
        <p:spPr bwMode="auto">
          <a:xfrm>
            <a:off x="7020272" y="4780591"/>
            <a:ext cx="750703" cy="1732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Рулон бумаги, проведенной руки ткани. Иллюстрация вектора рулон ткани. Рулон  бумаги, рулон ткани с пустым пространством для Ico т Иллюстрация штока -  иллюстрации насчитывающей элемент, художничества: 1670918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959" y="3210407"/>
            <a:ext cx="1577777" cy="157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0" t="64179" r="37545" b="4050"/>
          <a:stretch/>
        </p:blipFill>
        <p:spPr bwMode="auto">
          <a:xfrm>
            <a:off x="18589" y="2053930"/>
            <a:ext cx="4411083" cy="3088528"/>
          </a:xfrm>
          <a:prstGeom prst="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6" name="Picture 2" descr="как нарисовать юбку: 2 тыс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327" y="1764985"/>
            <a:ext cx="1087847" cy="141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1475657" y="3212976"/>
            <a:ext cx="12042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453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5009335" y="232206"/>
            <a:ext cx="1003489" cy="1332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834958" y="684308"/>
            <a:ext cx="999474" cy="273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34958" y="2681667"/>
            <a:ext cx="1140311" cy="73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17194" y="3423552"/>
            <a:ext cx="1224957" cy="653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17194" y="3412267"/>
            <a:ext cx="999474" cy="2435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228184" y="74872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448651" y="2681667"/>
            <a:ext cx="503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95116" y="3887237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73172" y="5632544"/>
            <a:ext cx="425850" cy="14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64183"/>
          </a:xfrm>
        </p:spPr>
        <p:txBody>
          <a:bodyPr/>
          <a:lstStyle/>
          <a:p>
            <a:r>
              <a:rPr lang="ru-RU" dirty="0" smtClean="0"/>
              <a:t>Опиши</a:t>
            </a:r>
            <a:endParaRPr lang="ru-RU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6" t="27045" r="54946" b="22548"/>
          <a:stretch/>
        </p:blipFill>
        <p:spPr bwMode="auto">
          <a:xfrm>
            <a:off x="5009335" y="1683558"/>
            <a:ext cx="1123484" cy="139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 descr="Рулон бумаги, проведенной руки ткани. Иллюстрация вектора рулон ткани. Рулон  бумаги, рулон ткани с пустым пространством для Ico т Иллюстрация штока -  иллюстрации насчитывающей элемент, художничества: 1670918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933" y="3367531"/>
            <a:ext cx="1359471" cy="135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5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18" t="42545" r="10174" b="8364"/>
          <a:stretch/>
        </p:blipFill>
        <p:spPr bwMode="auto">
          <a:xfrm>
            <a:off x="5009335" y="4780591"/>
            <a:ext cx="1501406" cy="1732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Облако 34"/>
          <p:cNvSpPr/>
          <p:nvPr/>
        </p:nvSpPr>
        <p:spPr>
          <a:xfrm>
            <a:off x="6826190" y="476672"/>
            <a:ext cx="842154" cy="812476"/>
          </a:xfrm>
          <a:prstGeom prst="cloud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5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18" t="42545" r="23278" b="8364"/>
          <a:stretch/>
        </p:blipFill>
        <p:spPr bwMode="auto">
          <a:xfrm>
            <a:off x="7020272" y="4780591"/>
            <a:ext cx="750703" cy="1732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 rotWithShape="1">
          <a:blip r:embed="rId5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47" t="54388" r="10174" b="8364"/>
          <a:stretch/>
        </p:blipFill>
        <p:spPr bwMode="auto">
          <a:xfrm>
            <a:off x="7824981" y="5085184"/>
            <a:ext cx="617501" cy="131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Рулон бумаги, проведенной руки ткани. Иллюстрация вектора рулон ткани. Рулон  бумаги, рулон ткани с пустым пространством для Ico т Иллюстрация штока -  иллюстрации насчитывающей элемент, художничества: 1670918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160059"/>
            <a:ext cx="1577777" cy="157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1" t="45462" r="62632" b="17633"/>
          <a:stretch/>
        </p:blipFill>
        <p:spPr bwMode="auto">
          <a:xfrm>
            <a:off x="364978" y="2035035"/>
            <a:ext cx="3425573" cy="3360591"/>
          </a:xfrm>
          <a:prstGeom prst="teardrop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0" name="Picture 2" descr="Куртка с капюшоном своими руками — BurdaStyle.ru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6" t="6715" r="67348" b="68796"/>
          <a:stretch/>
        </p:blipFill>
        <p:spPr bwMode="auto">
          <a:xfrm>
            <a:off x="6826190" y="1580211"/>
            <a:ext cx="842154" cy="94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Куртка с капюшоном своими руками — BurdaStyle.ru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7" t="51538" r="64762" b="36055"/>
          <a:stretch/>
        </p:blipFill>
        <p:spPr bwMode="auto">
          <a:xfrm>
            <a:off x="7831378" y="1632468"/>
            <a:ext cx="692177" cy="84292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Куртка с капюшоном своими руками — BurdaStyle.ru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8" t="24341" r="79333" b="47596"/>
          <a:stretch/>
        </p:blipFill>
        <p:spPr bwMode="auto">
          <a:xfrm>
            <a:off x="7425633" y="2381221"/>
            <a:ext cx="485422" cy="8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Облако 25"/>
          <p:cNvSpPr/>
          <p:nvPr/>
        </p:nvSpPr>
        <p:spPr>
          <a:xfrm>
            <a:off x="7668344" y="476672"/>
            <a:ext cx="1001713" cy="843804"/>
          </a:xfrm>
          <a:prstGeom prst="clou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475656" y="3046967"/>
            <a:ext cx="144015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038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/>
              <a:t>Назови </a:t>
            </a:r>
            <a:r>
              <a:rPr lang="ru-RU" dirty="0" smtClean="0"/>
              <a:t>цвет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2" t="14125" r="63742" b="56275"/>
          <a:stretch/>
        </p:blipFill>
        <p:spPr bwMode="auto">
          <a:xfrm>
            <a:off x="460375" y="1900405"/>
            <a:ext cx="392546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03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/>
              <a:t>Назови </a:t>
            </a:r>
            <a:r>
              <a:rPr lang="ru-RU" dirty="0" smtClean="0"/>
              <a:t>цвет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23" t="12857" r="4753" b="56908"/>
          <a:stretch/>
        </p:blipFill>
        <p:spPr bwMode="auto">
          <a:xfrm>
            <a:off x="428086" y="1575195"/>
            <a:ext cx="4285497" cy="4315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14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/>
              <a:t>Назови </a:t>
            </a:r>
            <a:r>
              <a:rPr lang="ru-RU" dirty="0" smtClean="0"/>
              <a:t>цвет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48" t="42989" r="1691" b="18640"/>
          <a:stretch/>
        </p:blipFill>
        <p:spPr bwMode="auto">
          <a:xfrm>
            <a:off x="789291" y="1542844"/>
            <a:ext cx="3206646" cy="487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72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/>
              <a:t>Назови </a:t>
            </a:r>
            <a:r>
              <a:rPr lang="ru-RU" dirty="0" smtClean="0"/>
              <a:t>цвет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0" t="64179" r="37545" b="4050"/>
          <a:stretch/>
        </p:blipFill>
        <p:spPr bwMode="auto">
          <a:xfrm>
            <a:off x="-31932" y="1844824"/>
            <a:ext cx="5271598" cy="3691039"/>
          </a:xfrm>
          <a:prstGeom prst="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93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dirty="0"/>
              <a:t>Назови </a:t>
            </a:r>
            <a:r>
              <a:rPr lang="ru-RU" dirty="0" smtClean="0"/>
              <a:t>цвет</a:t>
            </a:r>
            <a:endParaRPr lang="ru-RU" dirty="0"/>
          </a:p>
        </p:txBody>
      </p:sp>
      <p:sp>
        <p:nvSpPr>
          <p:cNvPr id="10" name="AutoShape 2" descr="груша картинки для детей нарисованные карандашом: 2 тыс изображений найдено 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алитра краски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04" t="7921" r="20688" b="14507"/>
          <a:stretch/>
        </p:blipFill>
        <p:spPr bwMode="auto">
          <a:xfrm>
            <a:off x="4860032" y="1575195"/>
            <a:ext cx="3363331" cy="44668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1" t="45462" r="62632" b="17633"/>
          <a:stretch/>
        </p:blipFill>
        <p:spPr bwMode="auto">
          <a:xfrm>
            <a:off x="460375" y="1943320"/>
            <a:ext cx="3802730" cy="3730593"/>
          </a:xfrm>
          <a:prstGeom prst="teardrop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57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ru-RU" dirty="0" smtClean="0"/>
              <a:t>Части одежды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66" b="70545"/>
          <a:stretch/>
        </p:blipFill>
        <p:spPr bwMode="auto">
          <a:xfrm>
            <a:off x="4385841" y="2780928"/>
            <a:ext cx="4382029" cy="191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2" t="14125" r="63742" b="56275"/>
          <a:stretch/>
        </p:blipFill>
        <p:spPr bwMode="auto">
          <a:xfrm>
            <a:off x="460375" y="1900405"/>
            <a:ext cx="392546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62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ru-RU" dirty="0" smtClean="0"/>
              <a:t>Части одежды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66" b="70545"/>
          <a:stretch/>
        </p:blipFill>
        <p:spPr bwMode="auto">
          <a:xfrm>
            <a:off x="4385841" y="2780928"/>
            <a:ext cx="4382029" cy="191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Изображения Коллекция одежды | Бесплатные векторы, стоковые фото и PS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23" t="12857" r="4753" b="56908"/>
          <a:stretch/>
        </p:blipFill>
        <p:spPr bwMode="auto">
          <a:xfrm>
            <a:off x="428085" y="1554413"/>
            <a:ext cx="4285497" cy="4315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48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118</TotalTime>
  <Words>89</Words>
  <Application>Microsoft Office PowerPoint</Application>
  <PresentationFormat>Экран (4:3)</PresentationFormat>
  <Paragraphs>32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Эркер</vt:lpstr>
      <vt:lpstr>Опиши-ка. Одежда</vt:lpstr>
      <vt:lpstr>Назови</vt:lpstr>
      <vt:lpstr>Назови цвет</vt:lpstr>
      <vt:lpstr>Назови цвет</vt:lpstr>
      <vt:lpstr>Назови цвет</vt:lpstr>
      <vt:lpstr>Назови цвет</vt:lpstr>
      <vt:lpstr>Назови цвет</vt:lpstr>
      <vt:lpstr>Части одежды</vt:lpstr>
      <vt:lpstr>Части одежды</vt:lpstr>
      <vt:lpstr>Части одежды</vt:lpstr>
      <vt:lpstr>Части одежды</vt:lpstr>
      <vt:lpstr>Части одежды</vt:lpstr>
      <vt:lpstr>Из какого материала сделана одежда?</vt:lpstr>
      <vt:lpstr>Из какого материала сделана одежда?</vt:lpstr>
      <vt:lpstr>Из какого материала сделана одежда?</vt:lpstr>
      <vt:lpstr>Из какого материала сделана одежда?</vt:lpstr>
      <vt:lpstr>Из какого материала сделана одежда?</vt:lpstr>
      <vt:lpstr>Для кого предназначена одежда?</vt:lpstr>
      <vt:lpstr>Для кого предназначена одежда?</vt:lpstr>
      <vt:lpstr>Для кого предназначена одежда?</vt:lpstr>
      <vt:lpstr>Для кого предназначена одежда?</vt:lpstr>
      <vt:lpstr>Для кого предназначена одежда?</vt:lpstr>
      <vt:lpstr>Опиши</vt:lpstr>
      <vt:lpstr>Опиши</vt:lpstr>
      <vt:lpstr>Опиши</vt:lpstr>
      <vt:lpstr>Опиши</vt:lpstr>
      <vt:lpstr>Опиши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Опиши-ка.Одежда</dc:title>
  <dc:creator>Asus</dc:creator>
  <cp:lastModifiedBy>Asus</cp:lastModifiedBy>
  <cp:revision>10</cp:revision>
  <dcterms:created xsi:type="dcterms:W3CDTF">2022-12-18T20:00:32Z</dcterms:created>
  <dcterms:modified xsi:type="dcterms:W3CDTF">2022-12-18T21:59:28Z</dcterms:modified>
</cp:coreProperties>
</file>