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  <p:sldId id="265" r:id="rId10"/>
    <p:sldId id="268" r:id="rId11"/>
    <p:sldId id="269" r:id="rId12"/>
    <p:sldId id="267" r:id="rId13"/>
    <p:sldId id="266" r:id="rId14"/>
    <p:sldId id="270" r:id="rId15"/>
    <p:sldId id="274" r:id="rId16"/>
    <p:sldId id="271" r:id="rId17"/>
    <p:sldId id="273" r:id="rId18"/>
    <p:sldId id="272" r:id="rId19"/>
    <p:sldId id="275" r:id="rId20"/>
    <p:sldId id="279" r:id="rId21"/>
    <p:sldId id="278" r:id="rId22"/>
    <p:sldId id="276" r:id="rId23"/>
    <p:sldId id="281" r:id="rId24"/>
    <p:sldId id="285" r:id="rId25"/>
    <p:sldId id="284" r:id="rId26"/>
    <p:sldId id="283" r:id="rId27"/>
    <p:sldId id="282" r:id="rId28"/>
    <p:sldId id="286" r:id="rId29"/>
    <p:sldId id="290" r:id="rId30"/>
    <p:sldId id="289" r:id="rId31"/>
    <p:sldId id="288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DBB"/>
    <a:srgbClr val="CCA796"/>
    <a:srgbClr val="9C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4" autoAdjust="0"/>
    <p:restoredTop sz="94660"/>
  </p:normalViewPr>
  <p:slideViewPr>
    <p:cSldViewPr>
      <p:cViewPr varScale="1">
        <p:scale>
          <a:sx n="69" d="100"/>
          <a:sy n="69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5CF810-79E9-492D-A9B6-463517DEFF97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291D1D-99DB-4E38-B19E-097092EBE9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10" Type="http://schemas.openxmlformats.org/officeDocument/2006/relationships/image" Target="../media/image19.png"/><Relationship Id="rId4" Type="http://schemas.openxmlformats.org/officeDocument/2006/relationships/image" Target="../media/image17.jpeg"/><Relationship Id="rId9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Домашние животные</a:t>
            </a:r>
            <a:endParaRPr lang="ru-RU" dirty="0"/>
          </a:p>
        </p:txBody>
      </p:sp>
      <p:pic>
        <p:nvPicPr>
          <p:cNvPr id="1028" name="Picture 4" descr="Домашние животные и их виды, одомашнивание и размножени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36712"/>
            <a:ext cx="532859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27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/>
          </a:bodyPr>
          <a:lstStyle/>
          <a:p>
            <a:r>
              <a:rPr lang="ru-RU" dirty="0" smtClean="0"/>
              <a:t>Части тела животного?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427984" y="2132856"/>
            <a:ext cx="4209802" cy="262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11054"/>
            <a:ext cx="3870029" cy="387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/>
          </a:bodyPr>
          <a:lstStyle/>
          <a:p>
            <a:r>
              <a:rPr lang="ru-RU" dirty="0" smtClean="0"/>
              <a:t>Части тела животного?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427984" y="2132856"/>
            <a:ext cx="4209802" cy="262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295546" y="1916832"/>
            <a:ext cx="4114673" cy="36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8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/>
          </a:bodyPr>
          <a:lstStyle/>
          <a:p>
            <a:r>
              <a:rPr lang="ru-RU" dirty="0" smtClean="0"/>
              <a:t>Части тела животного?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427984" y="2132856"/>
            <a:ext cx="4209802" cy="262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683568" y="1333802"/>
            <a:ext cx="3271718" cy="42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88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/>
          </a:bodyPr>
          <a:lstStyle/>
          <a:p>
            <a:r>
              <a:rPr lang="ru-RU" dirty="0" smtClean="0"/>
              <a:t>Части тела животного?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472640" y="2132856"/>
            <a:ext cx="4209802" cy="262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974428"/>
            <a:ext cx="3937079" cy="2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5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4082"/>
          </a:xfrm>
        </p:spPr>
        <p:txBody>
          <a:bodyPr/>
          <a:lstStyle/>
          <a:p>
            <a:r>
              <a:rPr lang="ru-RU" dirty="0" smtClean="0"/>
              <a:t>Как голос подает?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0099" r="51698" b="25575"/>
          <a:stretch/>
        </p:blipFill>
        <p:spPr bwMode="auto">
          <a:xfrm>
            <a:off x="4606973" y="1785916"/>
            <a:ext cx="4097266" cy="389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278243" y="2492895"/>
            <a:ext cx="4298642" cy="248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1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4082"/>
          </a:xfrm>
        </p:spPr>
        <p:txBody>
          <a:bodyPr/>
          <a:lstStyle/>
          <a:p>
            <a:r>
              <a:rPr lang="ru-RU" dirty="0" smtClean="0"/>
              <a:t>Как голос подает?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0099" r="51698" b="25575"/>
          <a:stretch/>
        </p:blipFill>
        <p:spPr bwMode="auto">
          <a:xfrm>
            <a:off x="4499992" y="1486430"/>
            <a:ext cx="4097266" cy="389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63" y="1540398"/>
            <a:ext cx="3870029" cy="387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3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4082"/>
          </a:xfrm>
        </p:spPr>
        <p:txBody>
          <a:bodyPr/>
          <a:lstStyle/>
          <a:p>
            <a:r>
              <a:rPr lang="ru-RU" dirty="0" smtClean="0"/>
              <a:t>Как голос подает?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0099" r="51698" b="25575"/>
          <a:stretch/>
        </p:blipFill>
        <p:spPr bwMode="auto">
          <a:xfrm>
            <a:off x="4410219" y="1696260"/>
            <a:ext cx="4097266" cy="389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295546" y="1916832"/>
            <a:ext cx="4114673" cy="36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0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4082"/>
          </a:xfrm>
        </p:spPr>
        <p:txBody>
          <a:bodyPr/>
          <a:lstStyle/>
          <a:p>
            <a:r>
              <a:rPr lang="ru-RU" dirty="0" smtClean="0"/>
              <a:t>Как голос подает?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0099" r="51698" b="25575"/>
          <a:stretch/>
        </p:blipFill>
        <p:spPr bwMode="auto">
          <a:xfrm>
            <a:off x="3923928" y="1700808"/>
            <a:ext cx="4097266" cy="389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539552" y="1333802"/>
            <a:ext cx="3271718" cy="42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4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4082"/>
          </a:xfrm>
        </p:spPr>
        <p:txBody>
          <a:bodyPr/>
          <a:lstStyle/>
          <a:p>
            <a:r>
              <a:rPr lang="ru-RU" dirty="0" smtClean="0"/>
              <a:t>Как голос подает?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0099" r="51698" b="25575"/>
          <a:stretch/>
        </p:blipFill>
        <p:spPr bwMode="auto">
          <a:xfrm>
            <a:off x="4572000" y="1340768"/>
            <a:ext cx="4097266" cy="389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974428"/>
            <a:ext cx="3937079" cy="2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6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778098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278243" y="2492895"/>
            <a:ext cx="4298642" cy="248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0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животное</a:t>
            </a:r>
            <a:endParaRPr lang="ru-RU" dirty="0"/>
          </a:p>
        </p:txBody>
      </p:sp>
      <p:pic>
        <p:nvPicPr>
          <p:cNvPr id="2052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453676" y="1059652"/>
            <a:ext cx="4797754" cy="276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755576" y="4135786"/>
            <a:ext cx="2560930" cy="225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3635896" y="4392925"/>
            <a:ext cx="1615534" cy="20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55328"/>
            <a:ext cx="3115095" cy="311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51913"/>
            <a:ext cx="3136833" cy="23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67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778098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63" y="1540398"/>
            <a:ext cx="3870029" cy="387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778098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295545" y="1870846"/>
            <a:ext cx="4114673" cy="36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5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778098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974428"/>
            <a:ext cx="3937079" cy="2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5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Какую пользу приносит?</a:t>
            </a:r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5076056" y="1988840"/>
            <a:ext cx="3257821" cy="259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278243" y="2492895"/>
            <a:ext cx="4298642" cy="248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76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Какую пользу приносит?</a:t>
            </a:r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5103052" y="1988840"/>
            <a:ext cx="3257821" cy="259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63" y="1540398"/>
            <a:ext cx="3870029" cy="387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0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Какую пользу приносит?</a:t>
            </a:r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8" t="50000" r="61963" b="2099"/>
          <a:stretch/>
        </p:blipFill>
        <p:spPr bwMode="auto">
          <a:xfrm>
            <a:off x="5119196" y="1196752"/>
            <a:ext cx="2873079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295545" y="1870846"/>
            <a:ext cx="4114673" cy="36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6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Какую пользу приносит?</a:t>
            </a:r>
            <a:endParaRPr lang="ru-RU" dirty="0"/>
          </a:p>
        </p:txBody>
      </p:sp>
      <p:pic>
        <p:nvPicPr>
          <p:cNvPr id="4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539552" y="1333802"/>
            <a:ext cx="3271718" cy="42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15 способов нарисовать мышку или крысу - Лайфхакер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500" r="9504" b="14005"/>
          <a:stretch/>
        </p:blipFill>
        <p:spPr bwMode="auto">
          <a:xfrm>
            <a:off x="4932040" y="2694476"/>
            <a:ext cx="3352849" cy="190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нак запрета 2"/>
          <p:cNvSpPr/>
          <p:nvPr/>
        </p:nvSpPr>
        <p:spPr>
          <a:xfrm>
            <a:off x="4283968" y="1628799"/>
            <a:ext cx="4104456" cy="3929537"/>
          </a:xfrm>
          <a:prstGeom prst="noSmoking">
            <a:avLst>
              <a:gd name="adj" fmla="val 8451"/>
            </a:avLst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09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Какую пользу приносит?</a:t>
            </a:r>
            <a:endParaRPr lang="ru-RU" dirty="0"/>
          </a:p>
        </p:txBody>
      </p:sp>
      <p:pic>
        <p:nvPicPr>
          <p:cNvPr id="5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946558"/>
            <a:ext cx="3937079" cy="2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Будка для собаки картинка для детей: Картинки d1 81 d0 be d0 b1 d0 b0 d1 87  d1 8c d1 8f d0 ba d0 be d0 bd d1 83 d1 80 d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207" y="2419408"/>
            <a:ext cx="2232248" cy="198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79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92378" y="172663"/>
            <a:ext cx="1296144" cy="1152128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3579" y="396030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6961" y="460282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23610" y="342976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66528" y="5795015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81677" y="4013187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920417" y="1715477"/>
            <a:ext cx="1261740" cy="78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6981128" y="1611667"/>
            <a:ext cx="1594525" cy="99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8" t="49026" r="52272" b="27229"/>
          <a:stretch/>
        </p:blipFill>
        <p:spPr bwMode="auto">
          <a:xfrm>
            <a:off x="7292964" y="2709435"/>
            <a:ext cx="970851" cy="134707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5928" r="61016" b="38812"/>
          <a:stretch/>
        </p:blipFill>
        <p:spPr bwMode="auto">
          <a:xfrm>
            <a:off x="4998427" y="2854007"/>
            <a:ext cx="1105720" cy="8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4849270" y="5341907"/>
            <a:ext cx="1666440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7082963" y="5429043"/>
            <a:ext cx="1557052" cy="12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467544" y="2644215"/>
            <a:ext cx="3367414" cy="194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Прямоугольник 45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758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43946" y="164554"/>
            <a:ext cx="1296144" cy="115212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3579" y="396030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6961" y="460282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23610" y="342976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66528" y="5795015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81677" y="4044375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920417" y="1715477"/>
            <a:ext cx="1261740" cy="78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6981128" y="1611667"/>
            <a:ext cx="1594525" cy="99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8" t="49026" r="52272" b="27229"/>
          <a:stretch/>
        </p:blipFill>
        <p:spPr bwMode="auto">
          <a:xfrm>
            <a:off x="7269239" y="2666110"/>
            <a:ext cx="970851" cy="134707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5928" r="61016" b="38812"/>
          <a:stretch/>
        </p:blipFill>
        <p:spPr bwMode="auto">
          <a:xfrm>
            <a:off x="4998427" y="2854007"/>
            <a:ext cx="1105720" cy="8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4920417" y="5429043"/>
            <a:ext cx="1666440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7082963" y="5429043"/>
            <a:ext cx="1557052" cy="12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8" descr="Картинки коза и козленок для детей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4965"/>
          <a:stretch/>
        </p:blipFill>
        <p:spPr bwMode="auto">
          <a:xfrm flipH="1">
            <a:off x="471055" y="1349231"/>
            <a:ext cx="3310749" cy="460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63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80" y="358807"/>
            <a:ext cx="5955077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Домашние или дикие животные?</a:t>
            </a:r>
            <a:endParaRPr lang="ru-RU" dirty="0"/>
          </a:p>
        </p:txBody>
      </p:sp>
      <p:pic>
        <p:nvPicPr>
          <p:cNvPr id="3074" name="Picture 2" descr="Домик в деревне рисунок карандашом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-21316"/>
            <a:ext cx="3131840" cy="234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казочный лес рисунок - 47 фот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957" y="2496979"/>
            <a:ext cx="2707417" cy="189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218875" y="1566173"/>
            <a:ext cx="3837397" cy="221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4355976" y="1938816"/>
            <a:ext cx="1419187" cy="183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51" y="3444575"/>
            <a:ext cx="3115095" cy="311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472" y="4219844"/>
            <a:ext cx="3136833" cy="23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6459755" y="4647056"/>
            <a:ext cx="2236649" cy="196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51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43946" y="164554"/>
            <a:ext cx="1296144" cy="1152128"/>
          </a:xfrm>
          <a:prstGeom prst="cloud">
            <a:avLst/>
          </a:prstGeom>
          <a:solidFill>
            <a:srgbClr val="F56D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3579" y="396030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6961" y="460282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23610" y="342976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66528" y="5795015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81677" y="4013187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920417" y="1715477"/>
            <a:ext cx="1261740" cy="78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6981128" y="1611667"/>
            <a:ext cx="1594525" cy="99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8" t="49026" r="52272" b="27229"/>
          <a:stretch/>
        </p:blipFill>
        <p:spPr bwMode="auto">
          <a:xfrm>
            <a:off x="7269239" y="2666110"/>
            <a:ext cx="970851" cy="134707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5928" r="61016" b="38812"/>
          <a:stretch/>
        </p:blipFill>
        <p:spPr bwMode="auto">
          <a:xfrm>
            <a:off x="4998427" y="2854007"/>
            <a:ext cx="1105720" cy="8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4849270" y="5341907"/>
            <a:ext cx="1666440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6" t="61176" r="62859" b="4542"/>
          <a:stretch/>
        </p:blipFill>
        <p:spPr bwMode="auto">
          <a:xfrm>
            <a:off x="7170609" y="5382169"/>
            <a:ext cx="1458338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437040" y="2030591"/>
            <a:ext cx="3395717" cy="298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361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43946" y="164554"/>
            <a:ext cx="1296144" cy="115212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3579" y="396030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6961" y="460282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23610" y="342976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66528" y="5795015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81677" y="4013187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920417" y="1715477"/>
            <a:ext cx="1261740" cy="78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6981128" y="1611667"/>
            <a:ext cx="1594525" cy="99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8" t="49026" r="52272" b="27229"/>
          <a:stretch/>
        </p:blipFill>
        <p:spPr bwMode="auto">
          <a:xfrm>
            <a:off x="7269239" y="2666110"/>
            <a:ext cx="970851" cy="134707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5928" r="61016" b="38812"/>
          <a:stretch/>
        </p:blipFill>
        <p:spPr bwMode="auto">
          <a:xfrm>
            <a:off x="4998427" y="2854007"/>
            <a:ext cx="1105720" cy="8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4849270" y="5341907"/>
            <a:ext cx="1666440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539552" y="1333802"/>
            <a:ext cx="3271718" cy="42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5" t="34212" r="23810" b="25784"/>
          <a:stretch/>
        </p:blipFill>
        <p:spPr bwMode="auto">
          <a:xfrm>
            <a:off x="7289871" y="5206166"/>
            <a:ext cx="1466065" cy="146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993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57954" y="164554"/>
            <a:ext cx="1296144" cy="1152128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3579" y="396030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6961" y="460282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23610" y="342976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66528" y="5795015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216029" y="3966607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920417" y="1715477"/>
            <a:ext cx="1261740" cy="78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6981128" y="1611667"/>
            <a:ext cx="1594525" cy="99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8" t="49026" r="52272" b="27229"/>
          <a:stretch/>
        </p:blipFill>
        <p:spPr bwMode="auto">
          <a:xfrm>
            <a:off x="7269239" y="2666110"/>
            <a:ext cx="970851" cy="134707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45928" r="61016" b="38812"/>
          <a:stretch/>
        </p:blipFill>
        <p:spPr bwMode="auto">
          <a:xfrm>
            <a:off x="4998427" y="2854007"/>
            <a:ext cx="1105720" cy="8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8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50000" r="63058"/>
          <a:stretch/>
        </p:blipFill>
        <p:spPr bwMode="auto">
          <a:xfrm>
            <a:off x="4849270" y="5341907"/>
            <a:ext cx="1666440" cy="1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53" y="2028498"/>
            <a:ext cx="3189823" cy="23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Будка для собаки картинка для детей: Картинки d1 81 d0 be d0 b1 d0 b0 d1 87  d1 8c d1 8f d0 ba d0 be d0 bd d1 83 d1 80 d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239" y="5288187"/>
            <a:ext cx="1460467" cy="12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943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278243" y="2492895"/>
            <a:ext cx="4298642" cy="248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4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Картинки коза и козле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412776"/>
            <a:ext cx="4230069" cy="423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9803" r="76729" b="44372"/>
          <a:stretch/>
        </p:blipFill>
        <p:spPr bwMode="auto">
          <a:xfrm>
            <a:off x="488797" y="2204864"/>
            <a:ext cx="4114673" cy="36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07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Животные картинки для детей | Дошкольные учебные мероприятия, Картинки  домашних животных, Животны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4798" r="7251" b="18182"/>
          <a:stretch/>
        </p:blipFill>
        <p:spPr bwMode="auto">
          <a:xfrm>
            <a:off x="1187624" y="1696350"/>
            <a:ext cx="3271718" cy="42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7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0" descr="домашние животные на белом фоне картинки для детей собака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5" y="2101985"/>
            <a:ext cx="4586572" cy="341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/>
          </a:bodyPr>
          <a:lstStyle/>
          <a:p>
            <a:r>
              <a:rPr lang="ru-RU" dirty="0" smtClean="0"/>
              <a:t>Части тела животного?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9" t="35119" r="11316" b="28977"/>
          <a:stretch/>
        </p:blipFill>
        <p:spPr bwMode="auto">
          <a:xfrm>
            <a:off x="4427984" y="2132856"/>
            <a:ext cx="4209802" cy="262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Домашние животные картинки для детей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7" t="38038" r="30249" b="27869"/>
          <a:stretch/>
        </p:blipFill>
        <p:spPr bwMode="auto">
          <a:xfrm>
            <a:off x="444676" y="2474185"/>
            <a:ext cx="3924308" cy="226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118</Words>
  <Application>Microsoft Office PowerPoint</Application>
  <PresentationFormat>Экран (4:3)</PresentationFormat>
  <Paragraphs>37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Опиши-ка. Домашние животные</vt:lpstr>
      <vt:lpstr>Назови животное</vt:lpstr>
      <vt:lpstr>Домашние или дикие животные?</vt:lpstr>
      <vt:lpstr>Какого цвета животное?</vt:lpstr>
      <vt:lpstr>Какого цвета животное?</vt:lpstr>
      <vt:lpstr>Какого цвета животное?</vt:lpstr>
      <vt:lpstr>Какого цвета животное?</vt:lpstr>
      <vt:lpstr>Какого цвета животное?</vt:lpstr>
      <vt:lpstr>Части тела животного?</vt:lpstr>
      <vt:lpstr>Части тела животного?</vt:lpstr>
      <vt:lpstr>Части тела животного?</vt:lpstr>
      <vt:lpstr>Части тела животного?</vt:lpstr>
      <vt:lpstr>Части тела животного?</vt:lpstr>
      <vt:lpstr>Как голос подает?</vt:lpstr>
      <vt:lpstr>Как голос подает?</vt:lpstr>
      <vt:lpstr>Как голос подает?</vt:lpstr>
      <vt:lpstr>Как голос подает?</vt:lpstr>
      <vt:lpstr>Как голос подает?</vt:lpstr>
      <vt:lpstr>Чем питается?</vt:lpstr>
      <vt:lpstr>Чем питается?</vt:lpstr>
      <vt:lpstr>Чем питается?</vt:lpstr>
      <vt:lpstr>Чем питается?</vt:lpstr>
      <vt:lpstr>Какую пользу приносит?</vt:lpstr>
      <vt:lpstr>Какую пользу приносит?</vt:lpstr>
      <vt:lpstr>Какую пользу приносит?</vt:lpstr>
      <vt:lpstr>Какую пользу приносит?</vt:lpstr>
      <vt:lpstr>Какую пользу приносит?</vt:lpstr>
      <vt:lpstr>Опиши животное</vt:lpstr>
      <vt:lpstr>Опиши животное</vt:lpstr>
      <vt:lpstr>Опиши животное</vt:lpstr>
      <vt:lpstr>Опиши животное</vt:lpstr>
      <vt:lpstr>Опиши животное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Домашние животные</dc:title>
  <dc:creator>Asus</dc:creator>
  <cp:lastModifiedBy>Asus</cp:lastModifiedBy>
  <cp:revision>9</cp:revision>
  <dcterms:created xsi:type="dcterms:W3CDTF">2022-12-18T23:12:41Z</dcterms:created>
  <dcterms:modified xsi:type="dcterms:W3CDTF">2022-12-19T00:43:56Z</dcterms:modified>
</cp:coreProperties>
</file>