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56" r:id="rId2"/>
    <p:sldId id="257" r:id="rId3"/>
    <p:sldId id="258" r:id="rId4"/>
    <p:sldId id="262" r:id="rId5"/>
    <p:sldId id="261" r:id="rId6"/>
    <p:sldId id="260" r:id="rId7"/>
    <p:sldId id="259" r:id="rId8"/>
    <p:sldId id="264" r:id="rId9"/>
    <p:sldId id="268" r:id="rId10"/>
    <p:sldId id="263" r:id="rId11"/>
    <p:sldId id="267" r:id="rId12"/>
    <p:sldId id="266" r:id="rId13"/>
    <p:sldId id="269" r:id="rId14"/>
    <p:sldId id="273" r:id="rId15"/>
    <p:sldId id="272" r:id="rId16"/>
    <p:sldId id="271" r:id="rId17"/>
    <p:sldId id="270" r:id="rId18"/>
    <p:sldId id="274" r:id="rId19"/>
    <p:sldId id="275" r:id="rId20"/>
    <p:sldId id="276" r:id="rId21"/>
    <p:sldId id="277" r:id="rId22"/>
    <p:sldId id="280" r:id="rId23"/>
    <p:sldId id="279" r:id="rId24"/>
    <p:sldId id="278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44" autoAdjust="0"/>
    <p:restoredTop sz="94660"/>
  </p:normalViewPr>
  <p:slideViewPr>
    <p:cSldViewPr>
      <p:cViewPr varScale="1">
        <p:scale>
          <a:sx n="69" d="100"/>
          <a:sy n="69" d="100"/>
        </p:scale>
        <p:origin x="-147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7733DF-D776-4D54-9867-E6B61A83606A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E5EACD-444D-4511-986B-D40DD531CF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86820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699B0E-BCC8-4CD0-A1C8-7C49E41670B3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45404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699B0E-BCC8-4CD0-A1C8-7C49E41670B3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45404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699B0E-BCC8-4CD0-A1C8-7C49E41670B3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45404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699B0E-BCC8-4CD0-A1C8-7C49E41670B3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45404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699B0E-BCC8-4CD0-A1C8-7C49E41670B3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45404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9ADBEDD3-E7A5-46BE-A489-1778CC26A47C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C478733-239C-4EAF-A895-4E47E341322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BEDD3-E7A5-46BE-A489-1778CC26A47C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78733-239C-4EAF-A895-4E47E34132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BEDD3-E7A5-46BE-A489-1778CC26A47C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78733-239C-4EAF-A895-4E47E34132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ADBEDD3-E7A5-46BE-A489-1778CC26A47C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C478733-239C-4EAF-A895-4E47E3413225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9ADBEDD3-E7A5-46BE-A489-1778CC26A47C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C478733-239C-4EAF-A895-4E47E341322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BEDD3-E7A5-46BE-A489-1778CC26A47C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78733-239C-4EAF-A895-4E47E3413225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BEDD3-E7A5-46BE-A489-1778CC26A47C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78733-239C-4EAF-A895-4E47E3413225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ADBEDD3-E7A5-46BE-A489-1778CC26A47C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C478733-239C-4EAF-A895-4E47E341322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BEDD3-E7A5-46BE-A489-1778CC26A47C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78733-239C-4EAF-A895-4E47E34132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ADBEDD3-E7A5-46BE-A489-1778CC26A47C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C478733-239C-4EAF-A895-4E47E3413225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ADBEDD3-E7A5-46BE-A489-1778CC26A47C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C478733-239C-4EAF-A895-4E47E3413225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ADBEDD3-E7A5-46BE-A489-1778CC26A47C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C478733-239C-4EAF-A895-4E47E341322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9.png"/><Relationship Id="rId7" Type="http://schemas.openxmlformats.org/officeDocument/2006/relationships/image" Target="../media/image14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10" Type="http://schemas.openxmlformats.org/officeDocument/2006/relationships/image" Target="../media/image11.jpeg"/><Relationship Id="rId4" Type="http://schemas.openxmlformats.org/officeDocument/2006/relationships/image" Target="../media/image10.jpeg"/><Relationship Id="rId9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9.png"/><Relationship Id="rId7" Type="http://schemas.openxmlformats.org/officeDocument/2006/relationships/image" Target="../media/image18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jpeg"/><Relationship Id="rId5" Type="http://schemas.openxmlformats.org/officeDocument/2006/relationships/image" Target="../media/image17.jpeg"/><Relationship Id="rId10" Type="http://schemas.openxmlformats.org/officeDocument/2006/relationships/image" Target="../media/image19.jpeg"/><Relationship Id="rId4" Type="http://schemas.openxmlformats.org/officeDocument/2006/relationships/image" Target="../media/image10.jpeg"/><Relationship Id="rId9" Type="http://schemas.openxmlformats.org/officeDocument/2006/relationships/image" Target="../media/image11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9.png"/><Relationship Id="rId7" Type="http://schemas.openxmlformats.org/officeDocument/2006/relationships/image" Target="../media/image18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jpeg"/><Relationship Id="rId5" Type="http://schemas.openxmlformats.org/officeDocument/2006/relationships/image" Target="../media/image17.jpeg"/><Relationship Id="rId10" Type="http://schemas.openxmlformats.org/officeDocument/2006/relationships/image" Target="../media/image19.jpeg"/><Relationship Id="rId4" Type="http://schemas.openxmlformats.org/officeDocument/2006/relationships/image" Target="../media/image10.jpeg"/><Relationship Id="rId9" Type="http://schemas.openxmlformats.org/officeDocument/2006/relationships/image" Target="../media/image11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9.png"/><Relationship Id="rId7" Type="http://schemas.openxmlformats.org/officeDocument/2006/relationships/image" Target="../media/image18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jpeg"/><Relationship Id="rId5" Type="http://schemas.openxmlformats.org/officeDocument/2006/relationships/image" Target="../media/image17.jpeg"/><Relationship Id="rId10" Type="http://schemas.openxmlformats.org/officeDocument/2006/relationships/image" Target="../media/image20.jpeg"/><Relationship Id="rId4" Type="http://schemas.openxmlformats.org/officeDocument/2006/relationships/image" Target="../media/image10.jpeg"/><Relationship Id="rId9" Type="http://schemas.openxmlformats.org/officeDocument/2006/relationships/image" Target="../media/image11.jpe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9.png"/><Relationship Id="rId7" Type="http://schemas.openxmlformats.org/officeDocument/2006/relationships/image" Target="../media/image14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10" Type="http://schemas.openxmlformats.org/officeDocument/2006/relationships/image" Target="../media/image11.jpeg"/><Relationship Id="rId4" Type="http://schemas.openxmlformats.org/officeDocument/2006/relationships/image" Target="../media/image10.jpeg"/><Relationship Id="rId9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Опиши-ка. Овощи</a:t>
            </a:r>
            <a:endParaRPr lang="ru-RU" dirty="0"/>
          </a:p>
        </p:txBody>
      </p:sp>
      <p:pic>
        <p:nvPicPr>
          <p:cNvPr id="1026" name="Picture 2" descr="Купить овощи и фрукты с доставкой на дом в Москве | Фермерские продукты ФРЭШ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776" b="21678"/>
          <a:stretch/>
        </p:blipFill>
        <p:spPr bwMode="auto">
          <a:xfrm>
            <a:off x="2267744" y="260648"/>
            <a:ext cx="6714323" cy="3662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9970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474840" cy="706090"/>
          </a:xfrm>
        </p:spPr>
        <p:txBody>
          <a:bodyPr/>
          <a:lstStyle/>
          <a:p>
            <a:r>
              <a:rPr lang="ru-RU" dirty="0" smtClean="0"/>
              <a:t>Назови форму овоща</a:t>
            </a:r>
            <a:endParaRPr lang="ru-RU" dirty="0"/>
          </a:p>
        </p:txBody>
      </p:sp>
      <p:pic>
        <p:nvPicPr>
          <p:cNvPr id="3" name="Рисунок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41" t="24406" r="33428" b="62641"/>
          <a:stretch/>
        </p:blipFill>
        <p:spPr bwMode="auto">
          <a:xfrm>
            <a:off x="4572000" y="188640"/>
            <a:ext cx="1311887" cy="1102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Овал 3"/>
          <p:cNvSpPr/>
          <p:nvPr/>
        </p:nvSpPr>
        <p:spPr>
          <a:xfrm>
            <a:off x="6179613" y="1052736"/>
            <a:ext cx="1324432" cy="1296144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6243616" y="2708920"/>
            <a:ext cx="1208704" cy="18002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6261694" y="4725144"/>
            <a:ext cx="1460732" cy="1872208"/>
          </a:xfrm>
          <a:prstGeom prst="triangle">
            <a:avLst/>
          </a:prstGeom>
          <a:solidFill>
            <a:schemeClr val="accent2">
              <a:lumMod val="20000"/>
              <a:lumOff val="80000"/>
            </a:schemeClr>
          </a:solidFill>
          <a:ln w="762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-494374" y="2306312"/>
            <a:ext cx="5326857" cy="2531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38708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474840" cy="706090"/>
          </a:xfrm>
        </p:spPr>
        <p:txBody>
          <a:bodyPr/>
          <a:lstStyle/>
          <a:p>
            <a:r>
              <a:rPr lang="ru-RU" dirty="0" smtClean="0"/>
              <a:t>Назови форму овоща</a:t>
            </a:r>
            <a:endParaRPr lang="ru-RU" dirty="0"/>
          </a:p>
        </p:txBody>
      </p:sp>
      <p:pic>
        <p:nvPicPr>
          <p:cNvPr id="3" name="Рисунок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41" t="24406" r="33428" b="62641"/>
          <a:stretch/>
        </p:blipFill>
        <p:spPr bwMode="auto">
          <a:xfrm>
            <a:off x="4572000" y="188640"/>
            <a:ext cx="1311887" cy="1102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Овал 3"/>
          <p:cNvSpPr/>
          <p:nvPr/>
        </p:nvSpPr>
        <p:spPr>
          <a:xfrm>
            <a:off x="6179613" y="1052736"/>
            <a:ext cx="1324432" cy="1296144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6243616" y="2708920"/>
            <a:ext cx="1208704" cy="18002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6261694" y="4725144"/>
            <a:ext cx="1460732" cy="1872208"/>
          </a:xfrm>
          <a:prstGeom prst="triangle">
            <a:avLst/>
          </a:prstGeom>
          <a:solidFill>
            <a:schemeClr val="accent2">
              <a:lumMod val="20000"/>
              <a:lumOff val="80000"/>
            </a:schemeClr>
          </a:solidFill>
          <a:ln w="762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204864"/>
            <a:ext cx="5527722" cy="288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2348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474840" cy="706090"/>
          </a:xfrm>
        </p:spPr>
        <p:txBody>
          <a:bodyPr/>
          <a:lstStyle/>
          <a:p>
            <a:r>
              <a:rPr lang="ru-RU" dirty="0" smtClean="0"/>
              <a:t>Назови форму овоща</a:t>
            </a:r>
            <a:endParaRPr lang="ru-RU" dirty="0"/>
          </a:p>
        </p:txBody>
      </p:sp>
      <p:pic>
        <p:nvPicPr>
          <p:cNvPr id="3" name="Рисунок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41" t="24406" r="33428" b="62641"/>
          <a:stretch/>
        </p:blipFill>
        <p:spPr bwMode="auto">
          <a:xfrm>
            <a:off x="4572000" y="188640"/>
            <a:ext cx="1311887" cy="1102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Овал 3"/>
          <p:cNvSpPr/>
          <p:nvPr/>
        </p:nvSpPr>
        <p:spPr>
          <a:xfrm>
            <a:off x="6179613" y="1052736"/>
            <a:ext cx="1324432" cy="1296144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6243616" y="2708920"/>
            <a:ext cx="1208704" cy="18002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6261694" y="4725144"/>
            <a:ext cx="1460732" cy="1872208"/>
          </a:xfrm>
          <a:prstGeom prst="triangle">
            <a:avLst/>
          </a:prstGeom>
          <a:solidFill>
            <a:schemeClr val="accent2">
              <a:lumMod val="20000"/>
              <a:lumOff val="80000"/>
            </a:schemeClr>
          </a:solidFill>
          <a:ln w="762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422" y="1413088"/>
            <a:ext cx="4465602" cy="40344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60437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89761"/>
            <a:ext cx="7467600" cy="634082"/>
          </a:xfrm>
        </p:spPr>
        <p:txBody>
          <a:bodyPr>
            <a:normAutofit/>
          </a:bodyPr>
          <a:lstStyle/>
          <a:p>
            <a:r>
              <a:rPr lang="ru-RU" dirty="0" smtClean="0"/>
              <a:t>Назови какой овощ на вкус</a:t>
            </a:r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3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41" b="29033"/>
          <a:stretch/>
        </p:blipFill>
        <p:spPr bwMode="auto">
          <a:xfrm>
            <a:off x="5796136" y="2204864"/>
            <a:ext cx="2603531" cy="22707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8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947"/>
          <a:stretch/>
        </p:blipFill>
        <p:spPr bwMode="auto">
          <a:xfrm rot="16200000">
            <a:off x="-580445" y="2388761"/>
            <a:ext cx="5637513" cy="2677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6120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89761"/>
            <a:ext cx="7467600" cy="634082"/>
          </a:xfrm>
        </p:spPr>
        <p:txBody>
          <a:bodyPr>
            <a:normAutofit/>
          </a:bodyPr>
          <a:lstStyle/>
          <a:p>
            <a:r>
              <a:rPr lang="ru-RU" dirty="0" smtClean="0"/>
              <a:t>Назови какой овощ на вкус</a:t>
            </a:r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3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41" b="29033"/>
          <a:stretch/>
        </p:blipFill>
        <p:spPr bwMode="auto">
          <a:xfrm>
            <a:off x="5796136" y="2204864"/>
            <a:ext cx="2603531" cy="22707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-494374" y="2306312"/>
            <a:ext cx="5326857" cy="2531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31377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89761"/>
            <a:ext cx="7467600" cy="634082"/>
          </a:xfrm>
        </p:spPr>
        <p:txBody>
          <a:bodyPr>
            <a:normAutofit/>
          </a:bodyPr>
          <a:lstStyle/>
          <a:p>
            <a:r>
              <a:rPr lang="ru-RU" dirty="0" smtClean="0"/>
              <a:t>Назови какой овощ на вкус</a:t>
            </a:r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3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41" b="29033"/>
          <a:stretch/>
        </p:blipFill>
        <p:spPr bwMode="auto">
          <a:xfrm>
            <a:off x="5796136" y="2204864"/>
            <a:ext cx="2603531" cy="22707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204864"/>
            <a:ext cx="5527722" cy="288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09515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89761"/>
            <a:ext cx="7467600" cy="634082"/>
          </a:xfrm>
        </p:spPr>
        <p:txBody>
          <a:bodyPr>
            <a:normAutofit/>
          </a:bodyPr>
          <a:lstStyle/>
          <a:p>
            <a:r>
              <a:rPr lang="ru-RU" dirty="0" smtClean="0"/>
              <a:t>Назови какой овощ на вкус</a:t>
            </a:r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3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41" b="29033"/>
          <a:stretch/>
        </p:blipFill>
        <p:spPr bwMode="auto">
          <a:xfrm>
            <a:off x="5796136" y="2204864"/>
            <a:ext cx="2603531" cy="22707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422" y="1413088"/>
            <a:ext cx="4465602" cy="40344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7937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89761"/>
            <a:ext cx="7467600" cy="634082"/>
          </a:xfrm>
        </p:spPr>
        <p:txBody>
          <a:bodyPr>
            <a:normAutofit/>
          </a:bodyPr>
          <a:lstStyle/>
          <a:p>
            <a:r>
              <a:rPr lang="ru-RU" dirty="0" smtClean="0"/>
              <a:t>Назови какой овощ на вкус</a:t>
            </a:r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3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41" b="29033"/>
          <a:stretch/>
        </p:blipFill>
        <p:spPr bwMode="auto">
          <a:xfrm>
            <a:off x="5796136" y="2204864"/>
            <a:ext cx="2603531" cy="22707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772816"/>
            <a:ext cx="5158084" cy="3835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33725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86808" cy="562074"/>
          </a:xfrm>
        </p:spPr>
        <p:txBody>
          <a:bodyPr/>
          <a:lstStyle/>
          <a:p>
            <a:r>
              <a:rPr lang="ru-RU" dirty="0" smtClean="0"/>
              <a:t>Где растут овощи?</a:t>
            </a:r>
            <a:endParaRPr lang="ru-RU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 rotWithShape="1">
          <a:blip r:embed="rId2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1" t="73922" r="60161" b="-1"/>
          <a:stretch/>
        </p:blipFill>
        <p:spPr bwMode="auto">
          <a:xfrm>
            <a:off x="221254" y="1772816"/>
            <a:ext cx="3800536" cy="2209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 rotWithShape="1">
          <a:blip r:embed="rId2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780" b="63101"/>
          <a:stretch/>
        </p:blipFill>
        <p:spPr bwMode="auto">
          <a:xfrm>
            <a:off x="5148064" y="1632146"/>
            <a:ext cx="3266514" cy="2708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2" name="Picture 4"/>
          <p:cNvPicPr>
            <a:picLocks noChangeAspect="1" noChangeArrowheads="1"/>
          </p:cNvPicPr>
          <p:nvPr/>
        </p:nvPicPr>
        <p:blipFill rotWithShape="1">
          <a:blip r:embed="rId3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13" r="65119" b="12164"/>
          <a:stretch/>
        </p:blipFill>
        <p:spPr bwMode="auto">
          <a:xfrm>
            <a:off x="2699792" y="4339070"/>
            <a:ext cx="3368449" cy="22582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Дом контурный рисунок (23 фото) » Рисунки для срисовки и не только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0631" y="0"/>
            <a:ext cx="1279717" cy="1337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9302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9006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Что можно приготовить  из овощей?</a:t>
            </a:r>
            <a:endParaRPr lang="ru-RU" dirty="0"/>
          </a:p>
        </p:txBody>
      </p:sp>
      <p:sp>
        <p:nvSpPr>
          <p:cNvPr id="3" name="AutoShape 5" descr="кастрюля из нержавеющей стали для приготовления пищи цветовой вектор PNG ,  горшок клипарт, Горшок, нержавеющий PNG картинки и пнг рисунок для  бесплатной загрузк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7" descr="кастрюля из нержавеющей стали для приготовления пищи цветовой вектор PNG ,  горшок клипарт, Горшок, нержавеющий PNG картинки и пнг рисунок для  бесплатной загрузки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8441" name="Picture 9" descr="кастрюля из нержавеющей стали для приготовления пищи цветовой вектор PNG ,  горшок клипарт, Горшок, нержавеющий PNG картинки и пнг рисунок для  бесплатной загрузки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03" t="24447" r="3569" b="18527"/>
          <a:stretch/>
        </p:blipFill>
        <p:spPr bwMode="auto">
          <a:xfrm>
            <a:off x="7235279" y="138067"/>
            <a:ext cx="1531021" cy="987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18" t="73681" r="42496" b="10518"/>
          <a:stretch/>
        </p:blipFill>
        <p:spPr bwMode="auto">
          <a:xfrm>
            <a:off x="1115211" y="1844824"/>
            <a:ext cx="7177304" cy="182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3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543" t="75768" b="9347"/>
          <a:stretch/>
        </p:blipFill>
        <p:spPr bwMode="auto">
          <a:xfrm>
            <a:off x="1541481" y="4253345"/>
            <a:ext cx="5729713" cy="14362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04593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/>
          <a:lstStyle/>
          <a:p>
            <a:r>
              <a:rPr lang="ru-RU" dirty="0" smtClean="0"/>
              <a:t>Назови Овощи</a:t>
            </a:r>
            <a:endParaRPr lang="ru-RU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07" r="5917"/>
          <a:stretch/>
        </p:blipFill>
        <p:spPr bwMode="auto">
          <a:xfrm>
            <a:off x="446757" y="1196752"/>
            <a:ext cx="2843937" cy="165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0694" y="2852936"/>
            <a:ext cx="1962150" cy="145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3257" y="400620"/>
            <a:ext cx="3305175" cy="2986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758" y="4509129"/>
            <a:ext cx="3433762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8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1" b="6838"/>
          <a:stretch/>
        </p:blipFill>
        <p:spPr bwMode="auto">
          <a:xfrm>
            <a:off x="3880520" y="4485868"/>
            <a:ext cx="4173512" cy="19980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03446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Палитра краски: векторные изображения и иллюстрации, которые можно скачать  бесплатно | Freepik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904" t="7921" r="20688" b="14507"/>
          <a:stretch/>
        </p:blipFill>
        <p:spPr bwMode="auto">
          <a:xfrm>
            <a:off x="5042151" y="172454"/>
            <a:ext cx="1003489" cy="1332735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лако 5"/>
          <p:cNvSpPr/>
          <p:nvPr/>
        </p:nvSpPr>
        <p:spPr>
          <a:xfrm>
            <a:off x="7020272" y="172663"/>
            <a:ext cx="1296144" cy="1152128"/>
          </a:xfrm>
          <a:prstGeom prst="cloud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458" name="Рисунок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41" t="24406" r="33428" b="62641"/>
          <a:stretch/>
        </p:blipFill>
        <p:spPr bwMode="auto">
          <a:xfrm>
            <a:off x="5042151" y="1661453"/>
            <a:ext cx="1311887" cy="1102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Овал 6"/>
          <p:cNvSpPr/>
          <p:nvPr/>
        </p:nvSpPr>
        <p:spPr>
          <a:xfrm>
            <a:off x="7181119" y="1772816"/>
            <a:ext cx="792088" cy="862394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762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4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41" b="29033"/>
          <a:stretch/>
        </p:blipFill>
        <p:spPr bwMode="auto">
          <a:xfrm>
            <a:off x="5043462" y="2848903"/>
            <a:ext cx="1473382" cy="1285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0" name="Picture 4" descr="Сахар рафинад 40 штх400 г купить в Казани по договорной цене от компании ИП  &quot;Хабибуллин Т.Н.&quot;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3548" y="2865449"/>
            <a:ext cx="1267727" cy="1052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2" name="Picture 6" descr="Дом контурный рисунок (23 фото) » Рисунки для срисовки и не только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3786" y="4147006"/>
            <a:ext cx="1050252" cy="1097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9" descr="кастрюля из нержавеющей стали для приготовления пищи цветовой вектор PNG ,  горшок клипарт, Горшок, нержавеющий PNG картинки и пнг рисунок для  бесплатной загрузки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03" t="24447" r="3569" b="18527"/>
          <a:stretch/>
        </p:blipFill>
        <p:spPr bwMode="auto">
          <a:xfrm>
            <a:off x="5063401" y="5415289"/>
            <a:ext cx="1531021" cy="987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5" name="Прямая со стрелкой 14"/>
          <p:cNvCxnSpPr/>
          <p:nvPr/>
        </p:nvCxnSpPr>
        <p:spPr>
          <a:xfrm flipV="1">
            <a:off x="3834958" y="684308"/>
            <a:ext cx="999474" cy="27392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3834958" y="2284462"/>
            <a:ext cx="855458" cy="11390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V="1">
            <a:off x="3834958" y="3342396"/>
            <a:ext cx="855458" cy="811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3834958" y="3423552"/>
            <a:ext cx="999474" cy="11792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3834958" y="3423552"/>
            <a:ext cx="999474" cy="24352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6228184" y="748727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stCxn id="19458" idx="3"/>
          </p:cNvCxnSpPr>
          <p:nvPr/>
        </p:nvCxnSpPr>
        <p:spPr>
          <a:xfrm flipV="1">
            <a:off x="6354038" y="2212876"/>
            <a:ext cx="666234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stCxn id="10" idx="3"/>
          </p:cNvCxnSpPr>
          <p:nvPr/>
        </p:nvCxnSpPr>
        <p:spPr>
          <a:xfrm>
            <a:off x="6516844" y="3491417"/>
            <a:ext cx="50342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6480212" y="4696001"/>
            <a:ext cx="54006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>
            <a:stCxn id="14" idx="3"/>
          </p:cNvCxnSpPr>
          <p:nvPr/>
        </p:nvCxnSpPr>
        <p:spPr>
          <a:xfrm>
            <a:off x="6594422" y="5908963"/>
            <a:ext cx="425850" cy="142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Заголовок 38"/>
          <p:cNvSpPr>
            <a:spLocks noGrp="1"/>
          </p:cNvSpPr>
          <p:nvPr>
            <p:ph type="title"/>
          </p:nvPr>
        </p:nvSpPr>
        <p:spPr>
          <a:xfrm>
            <a:off x="457200" y="274638"/>
            <a:ext cx="2818656" cy="564183"/>
          </a:xfrm>
        </p:spPr>
        <p:txBody>
          <a:bodyPr/>
          <a:lstStyle/>
          <a:p>
            <a:r>
              <a:rPr lang="ru-RU" dirty="0" smtClean="0"/>
              <a:t>Опиши овощ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207" t="36024" r="23586" b="25972"/>
          <a:stretch/>
        </p:blipFill>
        <p:spPr bwMode="auto">
          <a:xfrm>
            <a:off x="7150711" y="5415289"/>
            <a:ext cx="1583218" cy="8854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3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25" r="14144"/>
          <a:stretch/>
        </p:blipFill>
        <p:spPr bwMode="auto">
          <a:xfrm>
            <a:off x="519425" y="2286927"/>
            <a:ext cx="2992581" cy="2742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03648" y="3108441"/>
            <a:ext cx="122413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?</a:t>
            </a:r>
            <a:endParaRPr lang="ru-RU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30" name="Picture 2"/>
          <p:cNvPicPr>
            <a:picLocks noChangeAspect="1" noChangeArrowheads="1"/>
          </p:cNvPicPr>
          <p:nvPr/>
        </p:nvPicPr>
        <p:blipFill rotWithShape="1">
          <a:blip r:embed="rId10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1" t="73922" r="60161" b="-1"/>
          <a:stretch/>
        </p:blipFill>
        <p:spPr bwMode="auto">
          <a:xfrm>
            <a:off x="7075932" y="4261797"/>
            <a:ext cx="1691043" cy="98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33615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Палитра краски: векторные изображения и иллюстрации, которые можно скачать  бесплатно | Freepik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904" t="7921" r="20688" b="14507"/>
          <a:stretch/>
        </p:blipFill>
        <p:spPr bwMode="auto">
          <a:xfrm>
            <a:off x="5042151" y="172454"/>
            <a:ext cx="1003489" cy="1332735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лако 5"/>
          <p:cNvSpPr/>
          <p:nvPr/>
        </p:nvSpPr>
        <p:spPr>
          <a:xfrm>
            <a:off x="7020272" y="172663"/>
            <a:ext cx="1296144" cy="1152128"/>
          </a:xfrm>
          <a:prstGeom prst="cloud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458" name="Рисунок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41" t="24406" r="33428" b="62641"/>
          <a:stretch/>
        </p:blipFill>
        <p:spPr bwMode="auto">
          <a:xfrm>
            <a:off x="5042151" y="1661453"/>
            <a:ext cx="1311887" cy="1102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Овал 6"/>
          <p:cNvSpPr/>
          <p:nvPr/>
        </p:nvSpPr>
        <p:spPr>
          <a:xfrm>
            <a:off x="7129364" y="1661453"/>
            <a:ext cx="971027" cy="946583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762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4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41" b="29033"/>
          <a:stretch/>
        </p:blipFill>
        <p:spPr bwMode="auto">
          <a:xfrm>
            <a:off x="5043462" y="2848903"/>
            <a:ext cx="1473382" cy="1285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2" name="Picture 6" descr="Дом контурный рисунок (23 фото) » Рисунки для срисовки и не только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5027" y="4133931"/>
            <a:ext cx="1050252" cy="1097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9" descr="кастрюля из нержавеющей стали для приготовления пищи цветовой вектор PNG ,  горшок клипарт, Горшок, нержавеющий PNG картинки и пнг рисунок для  бесплатной загрузки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03" t="24447" r="3569" b="18527"/>
          <a:stretch/>
        </p:blipFill>
        <p:spPr bwMode="auto">
          <a:xfrm>
            <a:off x="5017985" y="5365112"/>
            <a:ext cx="1531021" cy="987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5" name="Прямая со стрелкой 14"/>
          <p:cNvCxnSpPr/>
          <p:nvPr/>
        </p:nvCxnSpPr>
        <p:spPr>
          <a:xfrm flipV="1">
            <a:off x="3834958" y="684308"/>
            <a:ext cx="999474" cy="27392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3834958" y="2284462"/>
            <a:ext cx="855458" cy="11390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V="1">
            <a:off x="3834958" y="3342396"/>
            <a:ext cx="855458" cy="811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3834958" y="3423552"/>
            <a:ext cx="999474" cy="11792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3834958" y="3423552"/>
            <a:ext cx="999474" cy="24352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6228184" y="748727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stCxn id="19458" idx="3"/>
          </p:cNvCxnSpPr>
          <p:nvPr/>
        </p:nvCxnSpPr>
        <p:spPr>
          <a:xfrm flipV="1">
            <a:off x="6354038" y="2212876"/>
            <a:ext cx="666234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stCxn id="10" idx="3"/>
          </p:cNvCxnSpPr>
          <p:nvPr/>
        </p:nvCxnSpPr>
        <p:spPr>
          <a:xfrm>
            <a:off x="6516844" y="3491417"/>
            <a:ext cx="50342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6480212" y="4696001"/>
            <a:ext cx="54006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>
            <a:stCxn id="14" idx="3"/>
          </p:cNvCxnSpPr>
          <p:nvPr/>
        </p:nvCxnSpPr>
        <p:spPr>
          <a:xfrm>
            <a:off x="6549006" y="5858786"/>
            <a:ext cx="425850" cy="142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Заголовок 38"/>
          <p:cNvSpPr>
            <a:spLocks noGrp="1"/>
          </p:cNvSpPr>
          <p:nvPr>
            <p:ph type="title"/>
          </p:nvPr>
        </p:nvSpPr>
        <p:spPr>
          <a:xfrm>
            <a:off x="457200" y="274638"/>
            <a:ext cx="2818656" cy="564183"/>
          </a:xfrm>
        </p:spPr>
        <p:txBody>
          <a:bodyPr/>
          <a:lstStyle/>
          <a:p>
            <a:r>
              <a:rPr lang="ru-RU" dirty="0" smtClean="0"/>
              <a:t>Опиши овощ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207" t="36024" r="23586" b="25972"/>
          <a:stretch/>
        </p:blipFill>
        <p:spPr bwMode="auto">
          <a:xfrm>
            <a:off x="7124846" y="5423205"/>
            <a:ext cx="1583218" cy="8854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239" y="2053930"/>
            <a:ext cx="3312368" cy="2992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Прямоугольник 25"/>
          <p:cNvSpPr/>
          <p:nvPr/>
        </p:nvSpPr>
        <p:spPr>
          <a:xfrm>
            <a:off x="1619672" y="2764300"/>
            <a:ext cx="122413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?</a:t>
            </a:r>
            <a:endParaRPr lang="ru-RU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28" name="Picture 2"/>
          <p:cNvPicPr>
            <a:picLocks noChangeAspect="1" noChangeArrowheads="1"/>
          </p:cNvPicPr>
          <p:nvPr/>
        </p:nvPicPr>
        <p:blipFill rotWithShape="1">
          <a:blip r:embed="rId9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1" t="73922" r="60161" b="-1"/>
          <a:stretch/>
        </p:blipFill>
        <p:spPr bwMode="auto">
          <a:xfrm>
            <a:off x="7075932" y="4261797"/>
            <a:ext cx="1691043" cy="98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6" name="Picture 2" descr="Смайлики вкусно (48 фото) » Рисунки для срисовки и не только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063757" y="2988931"/>
            <a:ext cx="1425625" cy="1004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9818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Палитра краски: векторные изображения и иллюстрации, которые можно скачать  бесплатно | Freepik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904" t="7921" r="20688" b="14507"/>
          <a:stretch/>
        </p:blipFill>
        <p:spPr bwMode="auto">
          <a:xfrm>
            <a:off x="5042151" y="172454"/>
            <a:ext cx="1003489" cy="1332735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лако 5"/>
          <p:cNvSpPr/>
          <p:nvPr/>
        </p:nvSpPr>
        <p:spPr>
          <a:xfrm>
            <a:off x="7020272" y="172663"/>
            <a:ext cx="1296144" cy="1152128"/>
          </a:xfrm>
          <a:prstGeom prst="cloud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458" name="Рисунок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41" t="24406" r="33428" b="62641"/>
          <a:stretch/>
        </p:blipFill>
        <p:spPr bwMode="auto">
          <a:xfrm>
            <a:off x="5042151" y="1661453"/>
            <a:ext cx="1311887" cy="1102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Овал 6"/>
          <p:cNvSpPr/>
          <p:nvPr/>
        </p:nvSpPr>
        <p:spPr>
          <a:xfrm>
            <a:off x="7181119" y="1532363"/>
            <a:ext cx="792088" cy="1102847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762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4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41" b="29033"/>
          <a:stretch/>
        </p:blipFill>
        <p:spPr bwMode="auto">
          <a:xfrm>
            <a:off x="5043462" y="2848903"/>
            <a:ext cx="1473382" cy="1285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2" name="Picture 6" descr="Дом контурный рисунок (23 фото) » Рисунки для срисовки и не только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3786" y="4147006"/>
            <a:ext cx="1050252" cy="1097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9" descr="кастрюля из нержавеющей стали для приготовления пищи цветовой вектор PNG ,  горшок клипарт, Горшок, нержавеющий PNG картинки и пнг рисунок для  бесплатной загрузки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03" t="24447" r="3569" b="18527"/>
          <a:stretch/>
        </p:blipFill>
        <p:spPr bwMode="auto">
          <a:xfrm>
            <a:off x="5063401" y="5415289"/>
            <a:ext cx="1531021" cy="987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5" name="Прямая со стрелкой 14"/>
          <p:cNvCxnSpPr/>
          <p:nvPr/>
        </p:nvCxnSpPr>
        <p:spPr>
          <a:xfrm flipV="1">
            <a:off x="3834958" y="684308"/>
            <a:ext cx="999474" cy="27392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3834958" y="2284462"/>
            <a:ext cx="855458" cy="11390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V="1">
            <a:off x="3834958" y="3342396"/>
            <a:ext cx="855458" cy="811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3834958" y="3423552"/>
            <a:ext cx="999474" cy="11792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3834958" y="3423552"/>
            <a:ext cx="999474" cy="24352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6228184" y="748727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stCxn id="19458" idx="3"/>
          </p:cNvCxnSpPr>
          <p:nvPr/>
        </p:nvCxnSpPr>
        <p:spPr>
          <a:xfrm flipV="1">
            <a:off x="6354038" y="2212876"/>
            <a:ext cx="666234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stCxn id="10" idx="3"/>
          </p:cNvCxnSpPr>
          <p:nvPr/>
        </p:nvCxnSpPr>
        <p:spPr>
          <a:xfrm>
            <a:off x="6516844" y="3491417"/>
            <a:ext cx="50342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6480212" y="4696001"/>
            <a:ext cx="54006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>
            <a:stCxn id="14" idx="3"/>
          </p:cNvCxnSpPr>
          <p:nvPr/>
        </p:nvCxnSpPr>
        <p:spPr>
          <a:xfrm>
            <a:off x="6594422" y="5908963"/>
            <a:ext cx="425850" cy="142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Заголовок 38"/>
          <p:cNvSpPr>
            <a:spLocks noGrp="1"/>
          </p:cNvSpPr>
          <p:nvPr>
            <p:ph type="title"/>
          </p:nvPr>
        </p:nvSpPr>
        <p:spPr>
          <a:xfrm>
            <a:off x="457200" y="274638"/>
            <a:ext cx="2818656" cy="564183"/>
          </a:xfrm>
        </p:spPr>
        <p:txBody>
          <a:bodyPr/>
          <a:lstStyle/>
          <a:p>
            <a:r>
              <a:rPr lang="ru-RU" dirty="0" smtClean="0"/>
              <a:t>Опиши овощ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207" t="36024" r="23586" b="25972"/>
          <a:stretch/>
        </p:blipFill>
        <p:spPr bwMode="auto">
          <a:xfrm>
            <a:off x="7150711" y="5415289"/>
            <a:ext cx="1583218" cy="8854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2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28" r="5995"/>
          <a:stretch/>
        </p:blipFill>
        <p:spPr bwMode="auto">
          <a:xfrm>
            <a:off x="304167" y="2888888"/>
            <a:ext cx="3423097" cy="2057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Прямоугольник 25"/>
          <p:cNvSpPr/>
          <p:nvPr/>
        </p:nvSpPr>
        <p:spPr>
          <a:xfrm>
            <a:off x="1403648" y="3108441"/>
            <a:ext cx="122413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?</a:t>
            </a:r>
            <a:endParaRPr lang="ru-RU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28" name="Picture 2"/>
          <p:cNvPicPr>
            <a:picLocks noChangeAspect="1" noChangeArrowheads="1"/>
          </p:cNvPicPr>
          <p:nvPr/>
        </p:nvPicPr>
        <p:blipFill rotWithShape="1">
          <a:blip r:embed="rId9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1" t="73922" r="60161" b="-1"/>
          <a:stretch/>
        </p:blipFill>
        <p:spPr bwMode="auto">
          <a:xfrm>
            <a:off x="7075932" y="4261797"/>
            <a:ext cx="1691043" cy="98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2" descr="Смайлики вкусно (48 фото) » Рисунки для срисовки и не только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063757" y="2988931"/>
            <a:ext cx="1425625" cy="1004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1276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Палитра краски: векторные изображения и иллюстрации, которые можно скачать  бесплатно | Freepik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904" t="7921" r="20688" b="14507"/>
          <a:stretch/>
        </p:blipFill>
        <p:spPr bwMode="auto">
          <a:xfrm>
            <a:off x="5042151" y="172454"/>
            <a:ext cx="1003489" cy="1332735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лако 5"/>
          <p:cNvSpPr/>
          <p:nvPr/>
        </p:nvSpPr>
        <p:spPr>
          <a:xfrm>
            <a:off x="7020272" y="172663"/>
            <a:ext cx="1296144" cy="1152128"/>
          </a:xfrm>
          <a:prstGeom prst="clou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2"/>
              </a:solidFill>
            </a:endParaRPr>
          </a:p>
        </p:txBody>
      </p:sp>
      <p:pic>
        <p:nvPicPr>
          <p:cNvPr id="19458" name="Рисунок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41" t="24406" r="33428" b="62641"/>
          <a:stretch/>
        </p:blipFill>
        <p:spPr bwMode="auto">
          <a:xfrm>
            <a:off x="5042151" y="1661453"/>
            <a:ext cx="1311887" cy="1102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Овал 6"/>
          <p:cNvSpPr/>
          <p:nvPr/>
        </p:nvSpPr>
        <p:spPr>
          <a:xfrm>
            <a:off x="7181118" y="1661453"/>
            <a:ext cx="919273" cy="973757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762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4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41" b="29033"/>
          <a:stretch/>
        </p:blipFill>
        <p:spPr bwMode="auto">
          <a:xfrm>
            <a:off x="5043462" y="2848903"/>
            <a:ext cx="1473382" cy="1285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2" name="Picture 6" descr="Дом контурный рисунок (23 фото) » Рисунки для срисовки и не только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3786" y="4147006"/>
            <a:ext cx="1050252" cy="1097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9" descr="кастрюля из нержавеющей стали для приготовления пищи цветовой вектор PNG ,  горшок клипарт, Горшок, нержавеющий PNG картинки и пнг рисунок для  бесплатной загрузки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03" t="24447" r="3569" b="18527"/>
          <a:stretch/>
        </p:blipFill>
        <p:spPr bwMode="auto">
          <a:xfrm>
            <a:off x="5063401" y="5415289"/>
            <a:ext cx="1531021" cy="987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5" name="Прямая со стрелкой 14"/>
          <p:cNvCxnSpPr/>
          <p:nvPr/>
        </p:nvCxnSpPr>
        <p:spPr>
          <a:xfrm flipV="1">
            <a:off x="3834958" y="684308"/>
            <a:ext cx="999474" cy="27392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3834958" y="2284462"/>
            <a:ext cx="855458" cy="11390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V="1">
            <a:off x="3834958" y="3342396"/>
            <a:ext cx="855458" cy="811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3834958" y="3423552"/>
            <a:ext cx="999474" cy="11792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3834958" y="3423552"/>
            <a:ext cx="999474" cy="24352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6228184" y="748727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stCxn id="19458" idx="3"/>
          </p:cNvCxnSpPr>
          <p:nvPr/>
        </p:nvCxnSpPr>
        <p:spPr>
          <a:xfrm flipV="1">
            <a:off x="6354038" y="2212876"/>
            <a:ext cx="666234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stCxn id="10" idx="3"/>
          </p:cNvCxnSpPr>
          <p:nvPr/>
        </p:nvCxnSpPr>
        <p:spPr>
          <a:xfrm>
            <a:off x="6516844" y="3491417"/>
            <a:ext cx="50342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6480212" y="4696001"/>
            <a:ext cx="54006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>
            <a:stCxn id="14" idx="3"/>
          </p:cNvCxnSpPr>
          <p:nvPr/>
        </p:nvCxnSpPr>
        <p:spPr>
          <a:xfrm>
            <a:off x="6594422" y="5908963"/>
            <a:ext cx="425850" cy="142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Заголовок 38"/>
          <p:cNvSpPr>
            <a:spLocks noGrp="1"/>
          </p:cNvSpPr>
          <p:nvPr>
            <p:ph type="title"/>
          </p:nvPr>
        </p:nvSpPr>
        <p:spPr>
          <a:xfrm>
            <a:off x="457200" y="274638"/>
            <a:ext cx="2818656" cy="564183"/>
          </a:xfrm>
        </p:spPr>
        <p:txBody>
          <a:bodyPr/>
          <a:lstStyle/>
          <a:p>
            <a:r>
              <a:rPr lang="ru-RU" dirty="0" smtClean="0"/>
              <a:t>Опиши овощ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207" t="36024" r="23586" b="25972"/>
          <a:stretch/>
        </p:blipFill>
        <p:spPr bwMode="auto">
          <a:xfrm>
            <a:off x="7150711" y="5415289"/>
            <a:ext cx="1583218" cy="8854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-462861" y="2306313"/>
            <a:ext cx="5326857" cy="2531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Прямоугольник 25"/>
          <p:cNvSpPr/>
          <p:nvPr/>
        </p:nvSpPr>
        <p:spPr>
          <a:xfrm>
            <a:off x="1407987" y="3572150"/>
            <a:ext cx="122413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?</a:t>
            </a:r>
            <a:endParaRPr lang="ru-RU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28" name="Picture 2"/>
          <p:cNvPicPr>
            <a:picLocks noChangeAspect="1" noChangeArrowheads="1"/>
          </p:cNvPicPr>
          <p:nvPr/>
        </p:nvPicPr>
        <p:blipFill rotWithShape="1">
          <a:blip r:embed="rId9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1" t="73922" r="60161" b="-1"/>
          <a:stretch/>
        </p:blipFill>
        <p:spPr bwMode="auto">
          <a:xfrm>
            <a:off x="7075932" y="4261797"/>
            <a:ext cx="1691043" cy="98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 descr="недобросовестный покупатель — Сообщество «DRIVE2 Одесса (Украина)» на DRIVE2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11" t="13836" r="21019" b="9190"/>
          <a:stretch/>
        </p:blipFill>
        <p:spPr bwMode="auto">
          <a:xfrm>
            <a:off x="7181119" y="2861112"/>
            <a:ext cx="1178093" cy="1248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5576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Палитра краски: векторные изображения и иллюстрации, которые можно скачать  бесплатно | Freepik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904" t="7921" r="20688" b="14507"/>
          <a:stretch/>
        </p:blipFill>
        <p:spPr bwMode="auto">
          <a:xfrm>
            <a:off x="5042151" y="172454"/>
            <a:ext cx="1003489" cy="1332735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лако 5"/>
          <p:cNvSpPr/>
          <p:nvPr/>
        </p:nvSpPr>
        <p:spPr>
          <a:xfrm>
            <a:off x="7020272" y="172663"/>
            <a:ext cx="1296144" cy="1152128"/>
          </a:xfrm>
          <a:prstGeom prst="cloud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458" name="Рисунок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41" t="24406" r="33428" b="62641"/>
          <a:stretch/>
        </p:blipFill>
        <p:spPr bwMode="auto">
          <a:xfrm>
            <a:off x="5042151" y="1661453"/>
            <a:ext cx="1311887" cy="1102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Овал 6"/>
          <p:cNvSpPr/>
          <p:nvPr/>
        </p:nvSpPr>
        <p:spPr>
          <a:xfrm>
            <a:off x="7181118" y="1532363"/>
            <a:ext cx="991281" cy="1102847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762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4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41" b="29033"/>
          <a:stretch/>
        </p:blipFill>
        <p:spPr bwMode="auto">
          <a:xfrm>
            <a:off x="5043462" y="2848903"/>
            <a:ext cx="1473382" cy="1285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0" name="Picture 4" descr="Сахар рафинад 40 штх400 г купить в Казани по договорной цене от компании ИП  &quot;Хабибуллин Т.Н.&quot;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3548" y="2865449"/>
            <a:ext cx="1267727" cy="1052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2" name="Picture 6" descr="Дом контурный рисунок (23 фото) » Рисунки для срисовки и не только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3786" y="4147006"/>
            <a:ext cx="1050252" cy="1097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9" descr="кастрюля из нержавеющей стали для приготовления пищи цветовой вектор PNG ,  горшок клипарт, Горшок, нержавеющий PNG картинки и пнг рисунок для  бесплатной загрузки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03" t="24447" r="3569" b="18527"/>
          <a:stretch/>
        </p:blipFill>
        <p:spPr bwMode="auto">
          <a:xfrm>
            <a:off x="5063401" y="5415289"/>
            <a:ext cx="1531021" cy="987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5" name="Прямая со стрелкой 14"/>
          <p:cNvCxnSpPr/>
          <p:nvPr/>
        </p:nvCxnSpPr>
        <p:spPr>
          <a:xfrm flipV="1">
            <a:off x="3834958" y="684308"/>
            <a:ext cx="999474" cy="27392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3834958" y="2284462"/>
            <a:ext cx="855458" cy="11390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V="1">
            <a:off x="3834958" y="3342396"/>
            <a:ext cx="855458" cy="811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3834958" y="3423552"/>
            <a:ext cx="999474" cy="11792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3834958" y="3423552"/>
            <a:ext cx="999474" cy="24352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6228184" y="748727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stCxn id="19458" idx="3"/>
          </p:cNvCxnSpPr>
          <p:nvPr/>
        </p:nvCxnSpPr>
        <p:spPr>
          <a:xfrm flipV="1">
            <a:off x="6354038" y="2212876"/>
            <a:ext cx="666234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stCxn id="10" idx="3"/>
          </p:cNvCxnSpPr>
          <p:nvPr/>
        </p:nvCxnSpPr>
        <p:spPr>
          <a:xfrm>
            <a:off x="6516844" y="3491417"/>
            <a:ext cx="50342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6480212" y="4696001"/>
            <a:ext cx="54006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>
            <a:stCxn id="14" idx="3"/>
          </p:cNvCxnSpPr>
          <p:nvPr/>
        </p:nvCxnSpPr>
        <p:spPr>
          <a:xfrm>
            <a:off x="6594422" y="5908963"/>
            <a:ext cx="425850" cy="142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Заголовок 38"/>
          <p:cNvSpPr>
            <a:spLocks noGrp="1"/>
          </p:cNvSpPr>
          <p:nvPr>
            <p:ph type="title"/>
          </p:nvPr>
        </p:nvSpPr>
        <p:spPr>
          <a:xfrm>
            <a:off x="457200" y="274638"/>
            <a:ext cx="2818656" cy="564183"/>
          </a:xfrm>
        </p:spPr>
        <p:txBody>
          <a:bodyPr/>
          <a:lstStyle/>
          <a:p>
            <a:r>
              <a:rPr lang="ru-RU" dirty="0" smtClean="0"/>
              <a:t>Опиши овощ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207" t="36024" r="23586" b="25972"/>
          <a:stretch/>
        </p:blipFill>
        <p:spPr bwMode="auto">
          <a:xfrm>
            <a:off x="7129844" y="5432266"/>
            <a:ext cx="1583218" cy="8854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8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947"/>
          <a:stretch/>
        </p:blipFill>
        <p:spPr bwMode="auto">
          <a:xfrm rot="16200000">
            <a:off x="-580445" y="2388761"/>
            <a:ext cx="5637513" cy="2677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Прямоугольник 25"/>
          <p:cNvSpPr/>
          <p:nvPr/>
        </p:nvSpPr>
        <p:spPr>
          <a:xfrm>
            <a:off x="1403648" y="3108441"/>
            <a:ext cx="122413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?</a:t>
            </a:r>
            <a:endParaRPr lang="ru-RU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28" name="Picture 2"/>
          <p:cNvPicPr>
            <a:picLocks noChangeAspect="1" noChangeArrowheads="1"/>
          </p:cNvPicPr>
          <p:nvPr/>
        </p:nvPicPr>
        <p:blipFill rotWithShape="1">
          <a:blip r:embed="rId10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1" t="73922" r="60161" b="-1"/>
          <a:stretch/>
        </p:blipFill>
        <p:spPr bwMode="auto">
          <a:xfrm>
            <a:off x="7075932" y="4261797"/>
            <a:ext cx="1691043" cy="98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07570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9006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Назови цвет овоща</a:t>
            </a:r>
            <a:endParaRPr lang="ru-RU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204864"/>
            <a:ext cx="5527722" cy="288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6" descr="Палитра краски: векторные изображения и иллюстрации, которые можно скачать  бесплатно | Freepik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904" t="7921" r="20688" b="14507"/>
          <a:stretch/>
        </p:blipFill>
        <p:spPr bwMode="auto">
          <a:xfrm>
            <a:off x="5436096" y="1124744"/>
            <a:ext cx="3363331" cy="4466844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2039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9006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Назови цвет овоща</a:t>
            </a:r>
            <a:endParaRPr lang="ru-RU" dirty="0"/>
          </a:p>
        </p:txBody>
      </p:sp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422" y="1413088"/>
            <a:ext cx="4465602" cy="40344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6" descr="Палитра краски: векторные изображения и иллюстрации, которые можно скачать  бесплатно | Freepik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904" t="7921" r="20688" b="14507"/>
          <a:stretch/>
        </p:blipFill>
        <p:spPr bwMode="auto">
          <a:xfrm>
            <a:off x="5133675" y="965239"/>
            <a:ext cx="3363331" cy="4466844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6211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9006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Назови цвет овоща</a:t>
            </a:r>
            <a:endParaRPr lang="ru-RU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772816"/>
            <a:ext cx="5158084" cy="3835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6" descr="Палитра краски: векторные изображения и иллюстрации, которые можно скачать  бесплатно | Freepik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904" t="7921" r="20688" b="14507"/>
          <a:stretch/>
        </p:blipFill>
        <p:spPr bwMode="auto">
          <a:xfrm>
            <a:off x="5292080" y="974902"/>
            <a:ext cx="3363331" cy="4466844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7306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9006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Назови цвет овоща</a:t>
            </a:r>
            <a:endParaRPr lang="ru-RU" dirty="0"/>
          </a:p>
        </p:txBody>
      </p:sp>
      <p:pic>
        <p:nvPicPr>
          <p:cNvPr id="3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-494374" y="2306312"/>
            <a:ext cx="5326857" cy="2531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 descr="Палитра краски: векторные изображения и иллюстрации, которые можно скачать  бесплатно | Freepik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904" t="7921" r="20688" b="14507"/>
          <a:stretch/>
        </p:blipFill>
        <p:spPr bwMode="auto">
          <a:xfrm>
            <a:off x="5004048" y="1196752"/>
            <a:ext cx="3363331" cy="4466844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8052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9006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Назови цвет овоща</a:t>
            </a:r>
            <a:endParaRPr lang="ru-RU" dirty="0"/>
          </a:p>
        </p:txBody>
      </p:sp>
      <p:pic>
        <p:nvPicPr>
          <p:cNvPr id="3" name="Picture 8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947"/>
          <a:stretch/>
        </p:blipFill>
        <p:spPr bwMode="auto">
          <a:xfrm rot="16200000">
            <a:off x="-460512" y="2388760"/>
            <a:ext cx="5637513" cy="2677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6" descr="Палитра краски: векторные изображения и иллюстрации, которые можно скачать  бесплатно | Freepik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904" t="7921" r="20688" b="14507"/>
          <a:stretch/>
        </p:blipFill>
        <p:spPr bwMode="auto">
          <a:xfrm>
            <a:off x="5148064" y="1338727"/>
            <a:ext cx="3363331" cy="4466844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7229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474840" cy="706090"/>
          </a:xfrm>
        </p:spPr>
        <p:txBody>
          <a:bodyPr/>
          <a:lstStyle/>
          <a:p>
            <a:r>
              <a:rPr lang="ru-RU" dirty="0" smtClean="0"/>
              <a:t>Назови форму овоща</a:t>
            </a:r>
            <a:endParaRPr lang="ru-RU" dirty="0"/>
          </a:p>
        </p:txBody>
      </p:sp>
      <p:pic>
        <p:nvPicPr>
          <p:cNvPr id="3" name="Рисунок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41" t="24406" r="33428" b="62641"/>
          <a:stretch/>
        </p:blipFill>
        <p:spPr bwMode="auto">
          <a:xfrm>
            <a:off x="4572000" y="188640"/>
            <a:ext cx="1311887" cy="1102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Овал 3"/>
          <p:cNvSpPr/>
          <p:nvPr/>
        </p:nvSpPr>
        <p:spPr>
          <a:xfrm>
            <a:off x="6179613" y="1052736"/>
            <a:ext cx="1324432" cy="1296144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6243616" y="2708920"/>
            <a:ext cx="1208704" cy="18002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6261694" y="4725144"/>
            <a:ext cx="1460732" cy="1872208"/>
          </a:xfrm>
          <a:prstGeom prst="triangle">
            <a:avLst/>
          </a:prstGeom>
          <a:solidFill>
            <a:schemeClr val="accent2">
              <a:lumMod val="20000"/>
              <a:lumOff val="80000"/>
            </a:schemeClr>
          </a:solidFill>
          <a:ln w="762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772816"/>
            <a:ext cx="5158084" cy="3835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96959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474840" cy="706090"/>
          </a:xfrm>
        </p:spPr>
        <p:txBody>
          <a:bodyPr/>
          <a:lstStyle/>
          <a:p>
            <a:r>
              <a:rPr lang="ru-RU" dirty="0" smtClean="0"/>
              <a:t>Назови форму овоща</a:t>
            </a:r>
            <a:endParaRPr lang="ru-RU" dirty="0"/>
          </a:p>
        </p:txBody>
      </p:sp>
      <p:pic>
        <p:nvPicPr>
          <p:cNvPr id="3" name="Рисунок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41" t="24406" r="33428" b="62641"/>
          <a:stretch/>
        </p:blipFill>
        <p:spPr bwMode="auto">
          <a:xfrm>
            <a:off x="4572000" y="188640"/>
            <a:ext cx="1311887" cy="1102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Овал 3"/>
          <p:cNvSpPr/>
          <p:nvPr/>
        </p:nvSpPr>
        <p:spPr>
          <a:xfrm>
            <a:off x="6179613" y="1052736"/>
            <a:ext cx="1324432" cy="1296144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6243616" y="2708920"/>
            <a:ext cx="1208704" cy="18002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6261694" y="4725144"/>
            <a:ext cx="1460732" cy="1872208"/>
          </a:xfrm>
          <a:prstGeom prst="triangle">
            <a:avLst/>
          </a:prstGeom>
          <a:solidFill>
            <a:schemeClr val="accent2">
              <a:lumMod val="20000"/>
              <a:lumOff val="80000"/>
            </a:schemeClr>
          </a:solidFill>
          <a:ln w="762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8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947"/>
          <a:stretch/>
        </p:blipFill>
        <p:spPr bwMode="auto">
          <a:xfrm rot="16200000">
            <a:off x="-580445" y="2388761"/>
            <a:ext cx="5637513" cy="2677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11310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60</TotalTime>
  <Words>90</Words>
  <Application>Microsoft Office PowerPoint</Application>
  <PresentationFormat>Экран (4:3)</PresentationFormat>
  <Paragraphs>34</Paragraphs>
  <Slides>24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Эркер</vt:lpstr>
      <vt:lpstr>Опиши-ка. Овощи</vt:lpstr>
      <vt:lpstr>Назови Овощи</vt:lpstr>
      <vt:lpstr>Назови цвет овоща</vt:lpstr>
      <vt:lpstr>Назови цвет овоща</vt:lpstr>
      <vt:lpstr>Назови цвет овоща</vt:lpstr>
      <vt:lpstr>Назови цвет овоща</vt:lpstr>
      <vt:lpstr>Назови цвет овоща</vt:lpstr>
      <vt:lpstr>Назови форму овоща</vt:lpstr>
      <vt:lpstr>Назови форму овоща</vt:lpstr>
      <vt:lpstr>Назови форму овоща</vt:lpstr>
      <vt:lpstr>Назови форму овоща</vt:lpstr>
      <vt:lpstr>Назови форму овоща</vt:lpstr>
      <vt:lpstr>Назови какой овощ на вкус</vt:lpstr>
      <vt:lpstr>Назови какой овощ на вкус</vt:lpstr>
      <vt:lpstr>Назови какой овощ на вкус</vt:lpstr>
      <vt:lpstr>Назови какой овощ на вкус</vt:lpstr>
      <vt:lpstr>Назови какой овощ на вкус</vt:lpstr>
      <vt:lpstr>Где растут овощи?</vt:lpstr>
      <vt:lpstr>Что можно приготовить  из овощей?</vt:lpstr>
      <vt:lpstr>Опиши овощ</vt:lpstr>
      <vt:lpstr>Опиши овощ</vt:lpstr>
      <vt:lpstr>Опиши овощ</vt:lpstr>
      <vt:lpstr>Опиши овощ</vt:lpstr>
      <vt:lpstr>Опиши овощ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Опиши-ка. Овощи</dc:title>
  <dc:creator>Asus</dc:creator>
  <cp:lastModifiedBy>Asus</cp:lastModifiedBy>
  <cp:revision>8</cp:revision>
  <dcterms:created xsi:type="dcterms:W3CDTF">2022-12-15T18:54:53Z</dcterms:created>
  <dcterms:modified xsi:type="dcterms:W3CDTF">2022-12-15T22:12:06Z</dcterms:modified>
</cp:coreProperties>
</file>