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63" r:id="rId8"/>
    <p:sldId id="261" r:id="rId9"/>
    <p:sldId id="265" r:id="rId10"/>
    <p:sldId id="266" r:id="rId11"/>
    <p:sldId id="267" r:id="rId12"/>
    <p:sldId id="269" r:id="rId13"/>
    <p:sldId id="268" r:id="rId14"/>
    <p:sldId id="285" r:id="rId15"/>
    <p:sldId id="281" r:id="rId16"/>
    <p:sldId id="284" r:id="rId17"/>
    <p:sldId id="283" r:id="rId18"/>
    <p:sldId id="282" r:id="rId19"/>
    <p:sldId id="270" r:id="rId20"/>
    <p:sldId id="271" r:id="rId21"/>
    <p:sldId id="274" r:id="rId22"/>
    <p:sldId id="273" r:id="rId23"/>
    <p:sldId id="272" r:id="rId24"/>
    <p:sldId id="275" r:id="rId25"/>
    <p:sldId id="276" r:id="rId26"/>
    <p:sldId id="277" r:id="rId27"/>
    <p:sldId id="278" r:id="rId28"/>
    <p:sldId id="279" r:id="rId29"/>
    <p:sldId id="280" r:id="rId30"/>
    <p:sldId id="288" r:id="rId31"/>
    <p:sldId id="289" r:id="rId32"/>
    <p:sldId id="287" r:id="rId33"/>
    <p:sldId id="28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5" autoAdjust="0"/>
    <p:restoredTop sz="94660"/>
  </p:normalViewPr>
  <p:slideViewPr>
    <p:cSldViewPr>
      <p:cViewPr varScale="1">
        <p:scale>
          <a:sx n="69" d="100"/>
          <a:sy n="69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B182443-9B14-4CD6-8097-85A9FB4D50B6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F605B16-F968-404C-9E8B-250EB11939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2443-9B14-4CD6-8097-85A9FB4D50B6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5B16-F968-404C-9E8B-250EB1193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2443-9B14-4CD6-8097-85A9FB4D50B6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5B16-F968-404C-9E8B-250EB1193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B182443-9B14-4CD6-8097-85A9FB4D50B6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F605B16-F968-404C-9E8B-250EB119392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B182443-9B14-4CD6-8097-85A9FB4D50B6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F605B16-F968-404C-9E8B-250EB11939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2443-9B14-4CD6-8097-85A9FB4D50B6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5B16-F968-404C-9E8B-250EB119392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2443-9B14-4CD6-8097-85A9FB4D50B6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5B16-F968-404C-9E8B-250EB119392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182443-9B14-4CD6-8097-85A9FB4D50B6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F605B16-F968-404C-9E8B-250EB119392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2443-9B14-4CD6-8097-85A9FB4D50B6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5B16-F968-404C-9E8B-250EB1193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B182443-9B14-4CD6-8097-85A9FB4D50B6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F605B16-F968-404C-9E8B-250EB1193928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182443-9B14-4CD6-8097-85A9FB4D50B6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F605B16-F968-404C-9E8B-250EB119392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B182443-9B14-4CD6-8097-85A9FB4D50B6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F605B16-F968-404C-9E8B-250EB11939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11" Type="http://schemas.openxmlformats.org/officeDocument/2006/relationships/image" Target="../media/image20.jpeg"/><Relationship Id="rId5" Type="http://schemas.openxmlformats.org/officeDocument/2006/relationships/image" Target="../media/image17.png"/><Relationship Id="rId10" Type="http://schemas.openxmlformats.org/officeDocument/2006/relationships/image" Target="../media/image3.jpeg"/><Relationship Id="rId4" Type="http://schemas.openxmlformats.org/officeDocument/2006/relationships/image" Target="../media/image16.jpeg"/><Relationship Id="rId9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11" Type="http://schemas.openxmlformats.org/officeDocument/2006/relationships/image" Target="../media/image14.jpeg"/><Relationship Id="rId5" Type="http://schemas.openxmlformats.org/officeDocument/2006/relationships/image" Target="../media/image17.png"/><Relationship Id="rId10" Type="http://schemas.openxmlformats.org/officeDocument/2006/relationships/image" Target="../media/image3.jpeg"/><Relationship Id="rId4" Type="http://schemas.openxmlformats.org/officeDocument/2006/relationships/image" Target="../media/image16.jpeg"/><Relationship Id="rId9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11" Type="http://schemas.openxmlformats.org/officeDocument/2006/relationships/image" Target="../media/image13.jpeg"/><Relationship Id="rId5" Type="http://schemas.openxmlformats.org/officeDocument/2006/relationships/image" Target="../media/image17.png"/><Relationship Id="rId10" Type="http://schemas.openxmlformats.org/officeDocument/2006/relationships/image" Target="../media/image3.jpeg"/><Relationship Id="rId4" Type="http://schemas.openxmlformats.org/officeDocument/2006/relationships/image" Target="../media/image16.jpeg"/><Relationship Id="rId9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11" Type="http://schemas.openxmlformats.org/officeDocument/2006/relationships/image" Target="../media/image13.jpeg"/><Relationship Id="rId5" Type="http://schemas.openxmlformats.org/officeDocument/2006/relationships/image" Target="../media/image17.png"/><Relationship Id="rId10" Type="http://schemas.openxmlformats.org/officeDocument/2006/relationships/image" Target="../media/image3.jpeg"/><Relationship Id="rId4" Type="http://schemas.openxmlformats.org/officeDocument/2006/relationships/image" Target="../media/image16.jpeg"/><Relationship Id="rId9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3.jpeg"/><Relationship Id="rId5" Type="http://schemas.openxmlformats.org/officeDocument/2006/relationships/image" Target="../media/image17.png"/><Relationship Id="rId10" Type="http://schemas.openxmlformats.org/officeDocument/2006/relationships/image" Target="../media/image13.jpeg"/><Relationship Id="rId4" Type="http://schemas.openxmlformats.org/officeDocument/2006/relationships/image" Target="../media/image16.jpe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Опиши-ка. Дикие животные</a:t>
            </a:r>
            <a:endParaRPr lang="ru-RU" dirty="0"/>
          </a:p>
        </p:txBody>
      </p:sp>
      <p:pic>
        <p:nvPicPr>
          <p:cNvPr id="2050" name="Picture 2" descr="Проект &quot;Дикие животные нашего края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903" y="476672"/>
            <a:ext cx="5444645" cy="304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89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7"/>
            <a:ext cx="3384376" cy="1124039"/>
          </a:xfrm>
        </p:spPr>
        <p:txBody>
          <a:bodyPr>
            <a:normAutofit/>
          </a:bodyPr>
          <a:lstStyle/>
          <a:p>
            <a:r>
              <a:rPr lang="ru-RU" dirty="0" smtClean="0"/>
              <a:t>Чем покрыто тело животного?</a:t>
            </a:r>
            <a:endParaRPr lang="ru-RU" dirty="0"/>
          </a:p>
        </p:txBody>
      </p:sp>
      <p:pic>
        <p:nvPicPr>
          <p:cNvPr id="4098" name="Picture 2" descr="Уроки рисовани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3" t="10324" r="18268" b="13805"/>
          <a:stretch/>
        </p:blipFill>
        <p:spPr bwMode="auto">
          <a:xfrm>
            <a:off x="5754035" y="2924944"/>
            <a:ext cx="3075709" cy="28956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упающийся в раковине еж стал новой звездой YouTub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0" r="16349" b="38570"/>
          <a:stretch/>
        </p:blipFill>
        <p:spPr bwMode="auto">
          <a:xfrm>
            <a:off x="4422656" y="980728"/>
            <a:ext cx="3237660" cy="274611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58" t="2297" r="36565" b="47551"/>
          <a:stretch/>
        </p:blipFill>
        <p:spPr bwMode="auto">
          <a:xfrm>
            <a:off x="952809" y="1643900"/>
            <a:ext cx="3324539" cy="4758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40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7"/>
            <a:ext cx="3384376" cy="1124039"/>
          </a:xfrm>
        </p:spPr>
        <p:txBody>
          <a:bodyPr>
            <a:normAutofit/>
          </a:bodyPr>
          <a:lstStyle/>
          <a:p>
            <a:r>
              <a:rPr lang="ru-RU" dirty="0" smtClean="0"/>
              <a:t>Чем покрыто тело животного?</a:t>
            </a:r>
            <a:endParaRPr lang="ru-RU" dirty="0"/>
          </a:p>
        </p:txBody>
      </p:sp>
      <p:pic>
        <p:nvPicPr>
          <p:cNvPr id="4098" name="Picture 2" descr="Уроки рисовани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3" t="10324" r="18268" b="13805"/>
          <a:stretch/>
        </p:blipFill>
        <p:spPr bwMode="auto">
          <a:xfrm>
            <a:off x="5754035" y="2924944"/>
            <a:ext cx="3075709" cy="28956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упающийся в раковине еж стал новой звездой YouTub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0" r="16349" b="38570"/>
          <a:stretch/>
        </p:blipFill>
        <p:spPr bwMode="auto">
          <a:xfrm>
            <a:off x="4422656" y="980728"/>
            <a:ext cx="3237660" cy="274611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79" t="4816" r="5217" b="56482"/>
          <a:stretch/>
        </p:blipFill>
        <p:spPr bwMode="auto">
          <a:xfrm>
            <a:off x="346700" y="1988840"/>
            <a:ext cx="3990299" cy="418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61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7"/>
            <a:ext cx="3384376" cy="1124039"/>
          </a:xfrm>
        </p:spPr>
        <p:txBody>
          <a:bodyPr>
            <a:normAutofit/>
          </a:bodyPr>
          <a:lstStyle/>
          <a:p>
            <a:r>
              <a:rPr lang="ru-RU" dirty="0" smtClean="0"/>
              <a:t>Чем покрыто тело животного?</a:t>
            </a:r>
            <a:endParaRPr lang="ru-RU" dirty="0"/>
          </a:p>
        </p:txBody>
      </p:sp>
      <p:pic>
        <p:nvPicPr>
          <p:cNvPr id="4098" name="Picture 2" descr="Уроки рисовани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3" t="10324" r="18268" b="13805"/>
          <a:stretch/>
        </p:blipFill>
        <p:spPr bwMode="auto">
          <a:xfrm>
            <a:off x="5754035" y="2924944"/>
            <a:ext cx="3075709" cy="28956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упающийся в раковине еж стал новой звездой YouTub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0" r="16349" b="38570"/>
          <a:stretch/>
        </p:blipFill>
        <p:spPr bwMode="auto">
          <a:xfrm>
            <a:off x="4422656" y="980728"/>
            <a:ext cx="3237660" cy="274611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35" t="57029" r="1236" b="7475"/>
          <a:stretch/>
        </p:blipFill>
        <p:spPr bwMode="auto">
          <a:xfrm>
            <a:off x="199514" y="2758098"/>
            <a:ext cx="4248472" cy="309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36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7"/>
            <a:ext cx="3384376" cy="1124039"/>
          </a:xfrm>
        </p:spPr>
        <p:txBody>
          <a:bodyPr>
            <a:normAutofit/>
          </a:bodyPr>
          <a:lstStyle/>
          <a:p>
            <a:r>
              <a:rPr lang="ru-RU" dirty="0" smtClean="0"/>
              <a:t>Чем покрыто тело животного?</a:t>
            </a:r>
            <a:endParaRPr lang="ru-RU" dirty="0"/>
          </a:p>
        </p:txBody>
      </p:sp>
      <p:pic>
        <p:nvPicPr>
          <p:cNvPr id="4098" name="Picture 2" descr="Уроки рисовани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3" t="10324" r="18268" b="13805"/>
          <a:stretch/>
        </p:blipFill>
        <p:spPr bwMode="auto">
          <a:xfrm>
            <a:off x="5754035" y="2924944"/>
            <a:ext cx="3075709" cy="28956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упающийся в раковине еж стал новой звездой YouTub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0" r="16349" b="38570"/>
          <a:stretch/>
        </p:blipFill>
        <p:spPr bwMode="auto">
          <a:xfrm>
            <a:off x="4422656" y="980728"/>
            <a:ext cx="3237660" cy="274611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1" t="59777" r="38058" b="6330"/>
          <a:stretch/>
        </p:blipFill>
        <p:spPr bwMode="auto">
          <a:xfrm>
            <a:off x="453595" y="2321526"/>
            <a:ext cx="3969061" cy="314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957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Величина животного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76056" y="2204864"/>
            <a:ext cx="3200407" cy="2718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" t="836" r="69813" b="52158"/>
          <a:stretch/>
        </p:blipFill>
        <p:spPr bwMode="auto">
          <a:xfrm>
            <a:off x="683568" y="1354822"/>
            <a:ext cx="3816424" cy="4888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35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Величина животного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76056" y="2204864"/>
            <a:ext cx="3200407" cy="2718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58" t="2297" r="36565" b="47551"/>
          <a:stretch/>
        </p:blipFill>
        <p:spPr bwMode="auto">
          <a:xfrm>
            <a:off x="952809" y="1643900"/>
            <a:ext cx="3324539" cy="4758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15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Величина животного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76056" y="2204864"/>
            <a:ext cx="3200407" cy="2718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79" t="4816" r="5217" b="56482"/>
          <a:stretch/>
        </p:blipFill>
        <p:spPr bwMode="auto">
          <a:xfrm>
            <a:off x="346700" y="1988840"/>
            <a:ext cx="3990299" cy="418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74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Величина животного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76056" y="2204864"/>
            <a:ext cx="3200407" cy="2718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35" t="57029" r="1236" b="7475"/>
          <a:stretch/>
        </p:blipFill>
        <p:spPr bwMode="auto">
          <a:xfrm>
            <a:off x="467544" y="2018415"/>
            <a:ext cx="4248472" cy="309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48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Величина животного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76056" y="2204864"/>
            <a:ext cx="3200407" cy="2718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1" t="59777" r="38058" b="6330"/>
          <a:stretch/>
        </p:blipFill>
        <p:spPr bwMode="auto">
          <a:xfrm>
            <a:off x="453594" y="1991266"/>
            <a:ext cx="3969061" cy="314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00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778098"/>
          </a:xfrm>
        </p:spPr>
        <p:txBody>
          <a:bodyPr/>
          <a:lstStyle/>
          <a:p>
            <a:r>
              <a:rPr lang="ru-RU" dirty="0" smtClean="0"/>
              <a:t>Чем питается?</a:t>
            </a:r>
            <a:endParaRPr lang="ru-RU" dirty="0"/>
          </a:p>
        </p:txBody>
      </p:sp>
      <p:pic>
        <p:nvPicPr>
          <p:cNvPr id="10244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4716016" y="1628800"/>
            <a:ext cx="4078514" cy="38462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" t="836" r="69813" b="52158"/>
          <a:stretch/>
        </p:blipFill>
        <p:spPr bwMode="auto">
          <a:xfrm>
            <a:off x="683568" y="1700808"/>
            <a:ext cx="3546292" cy="454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16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животное</a:t>
            </a:r>
            <a:endParaRPr lang="ru-RU" dirty="0"/>
          </a:p>
        </p:txBody>
      </p:sp>
      <p:pic>
        <p:nvPicPr>
          <p:cNvPr id="1026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" t="836" r="69813" b="52158"/>
          <a:stretch/>
        </p:blipFill>
        <p:spPr bwMode="auto">
          <a:xfrm>
            <a:off x="667657" y="908720"/>
            <a:ext cx="2220334" cy="284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58" t="2297" r="36565" b="47551"/>
          <a:stretch/>
        </p:blipFill>
        <p:spPr bwMode="auto">
          <a:xfrm>
            <a:off x="3574472" y="581891"/>
            <a:ext cx="2119745" cy="303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79" t="4816" r="5217" b="56482"/>
          <a:stretch/>
        </p:blipFill>
        <p:spPr bwMode="auto">
          <a:xfrm>
            <a:off x="6082145" y="734291"/>
            <a:ext cx="2230582" cy="234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1" t="59777" r="38058" b="6330"/>
          <a:stretch/>
        </p:blipFill>
        <p:spPr bwMode="auto">
          <a:xfrm>
            <a:off x="1558756" y="3907827"/>
            <a:ext cx="2586996" cy="205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35" t="57029" r="1236" b="7475"/>
          <a:stretch/>
        </p:blipFill>
        <p:spPr bwMode="auto">
          <a:xfrm>
            <a:off x="5436095" y="3907827"/>
            <a:ext cx="3353157" cy="244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01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1143000"/>
          </a:xfrm>
        </p:spPr>
        <p:txBody>
          <a:bodyPr/>
          <a:lstStyle/>
          <a:p>
            <a:r>
              <a:rPr lang="ru-RU" dirty="0" smtClean="0"/>
              <a:t>Чем питается?</a:t>
            </a:r>
            <a:endParaRPr lang="ru-RU" dirty="0"/>
          </a:p>
        </p:txBody>
      </p:sp>
      <p:pic>
        <p:nvPicPr>
          <p:cNvPr id="10244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4716016" y="1628800"/>
            <a:ext cx="4078514" cy="38462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58" t="2297" r="36565" b="47551"/>
          <a:stretch/>
        </p:blipFill>
        <p:spPr bwMode="auto">
          <a:xfrm>
            <a:off x="952809" y="1643900"/>
            <a:ext cx="3324539" cy="4758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87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1143000"/>
          </a:xfrm>
        </p:spPr>
        <p:txBody>
          <a:bodyPr/>
          <a:lstStyle/>
          <a:p>
            <a:r>
              <a:rPr lang="ru-RU" dirty="0" smtClean="0"/>
              <a:t>Чем питается?</a:t>
            </a:r>
            <a:endParaRPr lang="ru-RU" dirty="0"/>
          </a:p>
        </p:txBody>
      </p:sp>
      <p:pic>
        <p:nvPicPr>
          <p:cNvPr id="10244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4716016" y="1628800"/>
            <a:ext cx="4078514" cy="38462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79" t="4816" r="5217" b="56482"/>
          <a:stretch/>
        </p:blipFill>
        <p:spPr bwMode="auto">
          <a:xfrm>
            <a:off x="346700" y="1988840"/>
            <a:ext cx="3990299" cy="418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82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1143000"/>
          </a:xfrm>
        </p:spPr>
        <p:txBody>
          <a:bodyPr/>
          <a:lstStyle/>
          <a:p>
            <a:r>
              <a:rPr lang="ru-RU" dirty="0" smtClean="0"/>
              <a:t>Чем питается?</a:t>
            </a:r>
            <a:endParaRPr lang="ru-RU" dirty="0"/>
          </a:p>
        </p:txBody>
      </p:sp>
      <p:pic>
        <p:nvPicPr>
          <p:cNvPr id="10244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4716016" y="1628800"/>
            <a:ext cx="4078514" cy="38462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35" t="57029" r="1236" b="7475"/>
          <a:stretch/>
        </p:blipFill>
        <p:spPr bwMode="auto">
          <a:xfrm>
            <a:off x="199514" y="2758098"/>
            <a:ext cx="4248472" cy="309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64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1143000"/>
          </a:xfrm>
        </p:spPr>
        <p:txBody>
          <a:bodyPr/>
          <a:lstStyle/>
          <a:p>
            <a:r>
              <a:rPr lang="ru-RU" dirty="0" smtClean="0"/>
              <a:t>Чем питается?</a:t>
            </a:r>
            <a:endParaRPr lang="ru-RU" dirty="0"/>
          </a:p>
        </p:txBody>
      </p:sp>
      <p:pic>
        <p:nvPicPr>
          <p:cNvPr id="10244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4716016" y="1628800"/>
            <a:ext cx="4078514" cy="38462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1" t="59777" r="38058" b="6330"/>
          <a:stretch/>
        </p:blipFill>
        <p:spPr bwMode="auto">
          <a:xfrm>
            <a:off x="453595" y="2321526"/>
            <a:ext cx="3969061" cy="314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1" t="59777" r="38058" b="6330"/>
          <a:stretch/>
        </p:blipFill>
        <p:spPr bwMode="auto">
          <a:xfrm>
            <a:off x="605995" y="2473926"/>
            <a:ext cx="3969061" cy="314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76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778098"/>
          </a:xfrm>
        </p:spPr>
        <p:txBody>
          <a:bodyPr/>
          <a:lstStyle/>
          <a:p>
            <a:r>
              <a:rPr lang="ru-RU" dirty="0" smtClean="0"/>
              <a:t>Где живет животное?</a:t>
            </a:r>
            <a:endParaRPr lang="ru-RU" dirty="0"/>
          </a:p>
        </p:txBody>
      </p:sp>
      <p:pic>
        <p:nvPicPr>
          <p:cNvPr id="3" name="Picture 2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6632"/>
            <a:ext cx="1279717" cy="133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" t="836" r="69813" b="52158"/>
          <a:stretch/>
        </p:blipFill>
        <p:spPr bwMode="auto">
          <a:xfrm>
            <a:off x="683568" y="1700808"/>
            <a:ext cx="3546292" cy="454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Сказочный лес рисунок - 47 фот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533741"/>
            <a:ext cx="4108910" cy="287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43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778098"/>
          </a:xfrm>
        </p:spPr>
        <p:txBody>
          <a:bodyPr/>
          <a:lstStyle/>
          <a:p>
            <a:r>
              <a:rPr lang="ru-RU" dirty="0" smtClean="0"/>
              <a:t>Где живет животное?</a:t>
            </a:r>
            <a:endParaRPr lang="ru-RU" dirty="0"/>
          </a:p>
        </p:txBody>
      </p:sp>
      <p:pic>
        <p:nvPicPr>
          <p:cNvPr id="3" name="Picture 2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6632"/>
            <a:ext cx="1279717" cy="133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58" t="2297" r="36565" b="47551"/>
          <a:stretch/>
        </p:blipFill>
        <p:spPr bwMode="auto">
          <a:xfrm>
            <a:off x="952809" y="1643900"/>
            <a:ext cx="3324539" cy="4758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Презентация по теме &quot;Жилища диких животных&quot;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1" t="25495" r="65598" b="52804"/>
          <a:stretch/>
        </p:blipFill>
        <p:spPr bwMode="auto">
          <a:xfrm rot="5400000">
            <a:off x="5351449" y="1525280"/>
            <a:ext cx="2998830" cy="363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86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778098"/>
          </a:xfrm>
        </p:spPr>
        <p:txBody>
          <a:bodyPr/>
          <a:lstStyle/>
          <a:p>
            <a:r>
              <a:rPr lang="ru-RU" dirty="0" smtClean="0"/>
              <a:t>Где живет животное?</a:t>
            </a:r>
            <a:endParaRPr lang="ru-RU" dirty="0"/>
          </a:p>
        </p:txBody>
      </p:sp>
      <p:pic>
        <p:nvPicPr>
          <p:cNvPr id="3" name="Picture 2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6632"/>
            <a:ext cx="1279717" cy="133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79" t="4816" r="5217" b="56482"/>
          <a:stretch/>
        </p:blipFill>
        <p:spPr bwMode="auto">
          <a:xfrm>
            <a:off x="346700" y="1988840"/>
            <a:ext cx="3990299" cy="418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Презентация &quot;Жилища диких животных&quot;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0" t="57723" r="51854" b="21139"/>
          <a:stretch/>
        </p:blipFill>
        <p:spPr bwMode="auto">
          <a:xfrm>
            <a:off x="5004048" y="2564904"/>
            <a:ext cx="3570134" cy="2618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79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778098"/>
          </a:xfrm>
        </p:spPr>
        <p:txBody>
          <a:bodyPr/>
          <a:lstStyle/>
          <a:p>
            <a:r>
              <a:rPr lang="ru-RU" dirty="0" smtClean="0"/>
              <a:t>Где живет животное?</a:t>
            </a:r>
            <a:endParaRPr lang="ru-RU" dirty="0"/>
          </a:p>
        </p:txBody>
      </p:sp>
      <p:pic>
        <p:nvPicPr>
          <p:cNvPr id="3" name="Picture 2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6632"/>
            <a:ext cx="1279717" cy="133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35" t="57029" r="1236" b="7475"/>
          <a:stretch/>
        </p:blipFill>
        <p:spPr bwMode="auto">
          <a:xfrm>
            <a:off x="395536" y="2451930"/>
            <a:ext cx="4248472" cy="309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Презентация по теме &quot;Жилища диких животных&quot;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5" t="54234" r="66143" b="25239"/>
          <a:stretch/>
        </p:blipFill>
        <p:spPr bwMode="auto">
          <a:xfrm rot="5400000">
            <a:off x="5244964" y="2323988"/>
            <a:ext cx="3191183" cy="3240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90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778098"/>
          </a:xfrm>
        </p:spPr>
        <p:txBody>
          <a:bodyPr/>
          <a:lstStyle/>
          <a:p>
            <a:r>
              <a:rPr lang="ru-RU" dirty="0" smtClean="0"/>
              <a:t>Где живет животное?</a:t>
            </a:r>
            <a:endParaRPr lang="ru-RU" dirty="0"/>
          </a:p>
        </p:txBody>
      </p:sp>
      <p:pic>
        <p:nvPicPr>
          <p:cNvPr id="3" name="Picture 2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6632"/>
            <a:ext cx="1279717" cy="133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1" t="59777" r="38058" b="6330"/>
          <a:stretch/>
        </p:blipFill>
        <p:spPr bwMode="auto">
          <a:xfrm>
            <a:off x="453595" y="2321526"/>
            <a:ext cx="3969061" cy="314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Презентация по теме &quot;Жилища диких животных&quot;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69" t="31211" r="54416" b="49434"/>
          <a:stretch/>
        </p:blipFill>
        <p:spPr bwMode="auto">
          <a:xfrm rot="5400000">
            <a:off x="5385000" y="2255959"/>
            <a:ext cx="2542493" cy="3016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1" t="59777" r="38058" b="6330"/>
          <a:stretch/>
        </p:blipFill>
        <p:spPr bwMode="auto">
          <a:xfrm>
            <a:off x="605995" y="2473926"/>
            <a:ext cx="3969061" cy="314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49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6943946" y="164554"/>
            <a:ext cx="1296144" cy="1152128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4898638" y="2921226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669" y="5590702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372020" y="3563740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507127" y="4869160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07127" y="6309320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564183"/>
          </a:xfrm>
        </p:spPr>
        <p:txBody>
          <a:bodyPr>
            <a:normAutofit/>
          </a:bodyPr>
          <a:lstStyle/>
          <a:p>
            <a:r>
              <a:rPr lang="ru-RU" dirty="0" smtClean="0"/>
              <a:t>Опиши животное</a:t>
            </a:r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65" t="25128" r="22189" b="23386"/>
          <a:stretch/>
        </p:blipFill>
        <p:spPr bwMode="auto">
          <a:xfrm>
            <a:off x="5011582" y="1505190"/>
            <a:ext cx="924761" cy="138289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 descr="Уроки рисования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3" t="10324" r="18268" b="13805"/>
          <a:stretch/>
        </p:blipFill>
        <p:spPr bwMode="auto">
          <a:xfrm>
            <a:off x="7148321" y="1637145"/>
            <a:ext cx="1292551" cy="121686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7148321" y="2924046"/>
            <a:ext cx="1359624" cy="128220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78634" y="4360668"/>
            <a:ext cx="1298322" cy="110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80" t="33713" r="46336" b="58047"/>
          <a:stretch/>
        </p:blipFill>
        <p:spPr bwMode="auto">
          <a:xfrm>
            <a:off x="7579145" y="4725144"/>
            <a:ext cx="430901" cy="558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" t="836" r="69813" b="52158"/>
          <a:stretch/>
        </p:blipFill>
        <p:spPr bwMode="auto">
          <a:xfrm>
            <a:off x="174576" y="1316682"/>
            <a:ext cx="3546292" cy="454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Сказочный лес рисунок - 47 фото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870" y="5740695"/>
            <a:ext cx="1436351" cy="1005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Прямоугольник 37"/>
          <p:cNvSpPr/>
          <p:nvPr/>
        </p:nvSpPr>
        <p:spPr>
          <a:xfrm>
            <a:off x="1051897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4557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880" y="358807"/>
            <a:ext cx="5955077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Домашние или дикие животные?</a:t>
            </a:r>
            <a:endParaRPr lang="ru-RU" dirty="0"/>
          </a:p>
        </p:txBody>
      </p:sp>
      <p:pic>
        <p:nvPicPr>
          <p:cNvPr id="3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" t="836" r="69813" b="52158"/>
          <a:stretch/>
        </p:blipFill>
        <p:spPr bwMode="auto">
          <a:xfrm>
            <a:off x="305628" y="1208913"/>
            <a:ext cx="2220334" cy="284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58" t="2297" r="36565" b="47551"/>
          <a:stretch/>
        </p:blipFill>
        <p:spPr bwMode="auto">
          <a:xfrm>
            <a:off x="2843808" y="1245776"/>
            <a:ext cx="2119745" cy="303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79" t="4816" r="5217" b="56482"/>
          <a:stretch/>
        </p:blipFill>
        <p:spPr bwMode="auto">
          <a:xfrm>
            <a:off x="395536" y="4168994"/>
            <a:ext cx="2230582" cy="234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1" t="59777" r="38058" b="6330"/>
          <a:stretch/>
        </p:blipFill>
        <p:spPr bwMode="auto">
          <a:xfrm>
            <a:off x="6284582" y="4581128"/>
            <a:ext cx="2586996" cy="205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35" t="57029" r="1236" b="7475"/>
          <a:stretch/>
        </p:blipFill>
        <p:spPr bwMode="auto">
          <a:xfrm>
            <a:off x="2922952" y="4279921"/>
            <a:ext cx="3065125" cy="2230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Домик в деревне рисунок карандашом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-21316"/>
            <a:ext cx="3131840" cy="234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Сказочный лес рисунок - 47 фот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957" y="2496979"/>
            <a:ext cx="2707417" cy="189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83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4898638" y="2921226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203" y="5590702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372020" y="3563740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507127" y="4869160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07127" y="6309320"/>
            <a:ext cx="841467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564183"/>
          </a:xfrm>
        </p:spPr>
        <p:txBody>
          <a:bodyPr>
            <a:normAutofit/>
          </a:bodyPr>
          <a:lstStyle/>
          <a:p>
            <a:r>
              <a:rPr lang="ru-RU" dirty="0" smtClean="0"/>
              <a:t>Опиши животное</a:t>
            </a:r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65" t="25128" r="22189" b="23386"/>
          <a:stretch/>
        </p:blipFill>
        <p:spPr bwMode="auto">
          <a:xfrm>
            <a:off x="5011582" y="1505190"/>
            <a:ext cx="924761" cy="138289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 descr="Уроки рисования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3" t="10324" r="18268" b="13805"/>
          <a:stretch/>
        </p:blipFill>
        <p:spPr bwMode="auto">
          <a:xfrm>
            <a:off x="7148321" y="1637145"/>
            <a:ext cx="1292551" cy="121686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7148321" y="2924046"/>
            <a:ext cx="1359624" cy="128220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78634" y="4360668"/>
            <a:ext cx="1298322" cy="110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80" t="33713" r="46336" b="58047"/>
          <a:stretch/>
        </p:blipFill>
        <p:spPr bwMode="auto">
          <a:xfrm>
            <a:off x="7498582" y="4725346"/>
            <a:ext cx="296014" cy="510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79" t="4816" r="5217" b="56482"/>
          <a:stretch/>
        </p:blipFill>
        <p:spPr bwMode="auto">
          <a:xfrm>
            <a:off x="668871" y="1657294"/>
            <a:ext cx="3166087" cy="3323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Презентация &quot;Жилища диких животных&quot;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8" t="57723" r="51854" b="21139"/>
          <a:stretch/>
        </p:blipFill>
        <p:spPr bwMode="auto">
          <a:xfrm>
            <a:off x="7668344" y="5406475"/>
            <a:ext cx="1039019" cy="128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1051897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637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932854" y="82359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4898638" y="2921226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203" y="5590702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372020" y="3563740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507127" y="4869160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07127" y="6309320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564183"/>
          </a:xfrm>
        </p:spPr>
        <p:txBody>
          <a:bodyPr>
            <a:normAutofit/>
          </a:bodyPr>
          <a:lstStyle/>
          <a:p>
            <a:r>
              <a:rPr lang="ru-RU" dirty="0" smtClean="0"/>
              <a:t>Опиши животное</a:t>
            </a:r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65" t="25128" r="22189" b="23386"/>
          <a:stretch/>
        </p:blipFill>
        <p:spPr bwMode="auto">
          <a:xfrm>
            <a:off x="5011582" y="1505190"/>
            <a:ext cx="924761" cy="138289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 descr="Уроки рисования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3" t="10324" r="18268" b="13805"/>
          <a:stretch/>
        </p:blipFill>
        <p:spPr bwMode="auto">
          <a:xfrm>
            <a:off x="7102540" y="1588208"/>
            <a:ext cx="1292551" cy="121686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7148321" y="2924046"/>
            <a:ext cx="1359624" cy="128220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78634" y="4360668"/>
            <a:ext cx="1298322" cy="110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80" t="33713" r="46336" b="58047"/>
          <a:stretch/>
        </p:blipFill>
        <p:spPr bwMode="auto">
          <a:xfrm>
            <a:off x="7662829" y="4641169"/>
            <a:ext cx="428160" cy="738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58" t="2297" r="36565" b="47551"/>
          <a:stretch/>
        </p:blipFill>
        <p:spPr bwMode="auto">
          <a:xfrm>
            <a:off x="395536" y="1185823"/>
            <a:ext cx="3324539" cy="4758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Презентация по теме &quot;Жилища диких животных&quot;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1" t="25495" r="65598" b="52804"/>
          <a:stretch/>
        </p:blipFill>
        <p:spPr bwMode="auto">
          <a:xfrm rot="5400000">
            <a:off x="7237316" y="5231695"/>
            <a:ext cx="1404278" cy="1703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1051897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845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4766286" y="2854007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203" y="5590702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239668" y="3496521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507127" y="4869160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07127" y="6309320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564183"/>
          </a:xfrm>
        </p:spPr>
        <p:txBody>
          <a:bodyPr>
            <a:normAutofit/>
          </a:bodyPr>
          <a:lstStyle/>
          <a:p>
            <a:r>
              <a:rPr lang="ru-RU" dirty="0" smtClean="0"/>
              <a:t>Опиши животное</a:t>
            </a:r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65" t="25128" r="22189" b="23386"/>
          <a:stretch/>
        </p:blipFill>
        <p:spPr bwMode="auto">
          <a:xfrm>
            <a:off x="5011582" y="1505190"/>
            <a:ext cx="924761" cy="138289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 descr="Уроки рисования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3" t="10324" r="18268" b="13805"/>
          <a:stretch/>
        </p:blipFill>
        <p:spPr bwMode="auto">
          <a:xfrm>
            <a:off x="7148321" y="1637145"/>
            <a:ext cx="1292551" cy="121686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7148321" y="2924046"/>
            <a:ext cx="1359624" cy="128220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78634" y="4360668"/>
            <a:ext cx="1298322" cy="110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80" t="33713" r="46336" b="58047"/>
          <a:stretch/>
        </p:blipFill>
        <p:spPr bwMode="auto">
          <a:xfrm>
            <a:off x="7397232" y="4401414"/>
            <a:ext cx="542223" cy="93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35" t="57029" r="1236" b="7475"/>
          <a:stretch/>
        </p:blipFill>
        <p:spPr bwMode="auto">
          <a:xfrm>
            <a:off x="388577" y="2594810"/>
            <a:ext cx="3285174" cy="239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Презентация по теме &quot;Жилища диких животных&quot;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5" t="54234" r="66143" b="25239"/>
          <a:stretch/>
        </p:blipFill>
        <p:spPr bwMode="auto">
          <a:xfrm rot="5400000">
            <a:off x="7395894" y="5409947"/>
            <a:ext cx="1437081" cy="145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1051897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1356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4834432" y="2921226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151" y="5634399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307814" y="3563740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507127" y="4869160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07127" y="6309320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564183"/>
          </a:xfrm>
        </p:spPr>
        <p:txBody>
          <a:bodyPr>
            <a:normAutofit/>
          </a:bodyPr>
          <a:lstStyle/>
          <a:p>
            <a:r>
              <a:rPr lang="ru-RU" dirty="0" smtClean="0"/>
              <a:t>Опиши животное</a:t>
            </a:r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65" t="25128" r="22189" b="23386"/>
          <a:stretch/>
        </p:blipFill>
        <p:spPr bwMode="auto">
          <a:xfrm>
            <a:off x="5011582" y="1505190"/>
            <a:ext cx="924761" cy="138289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4" descr="Купающийся в раковине еж стал новой звездой YouTube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0" r="16349" b="38570"/>
          <a:stretch/>
        </p:blipFill>
        <p:spPr bwMode="auto">
          <a:xfrm>
            <a:off x="7142186" y="1621049"/>
            <a:ext cx="1406256" cy="119275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Животные и их игра еды соответствуя Иллюстрация вектора - иллюстрации  насчитывающей загадка, головоломка: 6842871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1" t="28985" r="27858" b="34694"/>
          <a:stretch/>
        </p:blipFill>
        <p:spPr bwMode="auto">
          <a:xfrm>
            <a:off x="6988532" y="2927168"/>
            <a:ext cx="1359624" cy="128220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0" t="45691" r="34853" b="19909"/>
          <a:stretch/>
        </p:blipFill>
        <p:spPr bwMode="auto">
          <a:xfrm>
            <a:off x="5078634" y="4360668"/>
            <a:ext cx="1298322" cy="110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80" t="33713" r="46336" b="58047"/>
          <a:stretch/>
        </p:blipFill>
        <p:spPr bwMode="auto">
          <a:xfrm>
            <a:off x="7397232" y="4602822"/>
            <a:ext cx="542223" cy="93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 descr="Презентация по теме &quot;Жилища диких животных&quot;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69" t="31211" r="54416" b="49434"/>
          <a:stretch/>
        </p:blipFill>
        <p:spPr bwMode="auto">
          <a:xfrm rot="5400000">
            <a:off x="7435559" y="5443683"/>
            <a:ext cx="1146026" cy="1359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1" t="59777" r="38058" b="6330"/>
          <a:stretch/>
        </p:blipFill>
        <p:spPr bwMode="auto">
          <a:xfrm>
            <a:off x="481507" y="2345968"/>
            <a:ext cx="3343223" cy="2649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14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60339"/>
            <a:ext cx="4567893" cy="676374"/>
          </a:xfrm>
        </p:spPr>
        <p:txBody>
          <a:bodyPr>
            <a:normAutofit fontScale="90000"/>
          </a:bodyPr>
          <a:lstStyle/>
          <a:p>
            <a:r>
              <a:rPr lang="ru-RU" dirty="0"/>
              <a:t>К</a:t>
            </a:r>
            <a:r>
              <a:rPr lang="ru-RU" dirty="0" smtClean="0"/>
              <a:t>акого цвета животное?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" t="836" r="69813" b="52158"/>
          <a:stretch/>
        </p:blipFill>
        <p:spPr bwMode="auto">
          <a:xfrm>
            <a:off x="305628" y="1208913"/>
            <a:ext cx="3546292" cy="454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46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60339"/>
            <a:ext cx="4567893" cy="676374"/>
          </a:xfrm>
        </p:spPr>
        <p:txBody>
          <a:bodyPr>
            <a:normAutofit fontScale="90000"/>
          </a:bodyPr>
          <a:lstStyle/>
          <a:p>
            <a:r>
              <a:rPr lang="ru-RU" dirty="0"/>
              <a:t>К</a:t>
            </a:r>
            <a:r>
              <a:rPr lang="ru-RU" dirty="0" smtClean="0"/>
              <a:t>акого цвета животное?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58" t="2297" r="36565" b="47551"/>
          <a:stretch/>
        </p:blipFill>
        <p:spPr bwMode="auto">
          <a:xfrm>
            <a:off x="971600" y="1157771"/>
            <a:ext cx="3703921" cy="5301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26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60339"/>
            <a:ext cx="4567893" cy="676374"/>
          </a:xfrm>
        </p:spPr>
        <p:txBody>
          <a:bodyPr>
            <a:normAutofit fontScale="90000"/>
          </a:bodyPr>
          <a:lstStyle/>
          <a:p>
            <a:r>
              <a:rPr lang="ru-RU" dirty="0"/>
              <a:t>К</a:t>
            </a:r>
            <a:r>
              <a:rPr lang="ru-RU" dirty="0" smtClean="0"/>
              <a:t>акого цвета животное?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79" t="4816" r="5217" b="56482"/>
          <a:stretch/>
        </p:blipFill>
        <p:spPr bwMode="auto">
          <a:xfrm>
            <a:off x="346700" y="1439819"/>
            <a:ext cx="4513332" cy="4737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299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60339"/>
            <a:ext cx="4567893" cy="676374"/>
          </a:xfrm>
        </p:spPr>
        <p:txBody>
          <a:bodyPr>
            <a:normAutofit fontScale="90000"/>
          </a:bodyPr>
          <a:lstStyle/>
          <a:p>
            <a:r>
              <a:rPr lang="ru-RU" dirty="0"/>
              <a:t>К</a:t>
            </a:r>
            <a:r>
              <a:rPr lang="ru-RU" dirty="0" smtClean="0"/>
              <a:t>акого цвета животное?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22007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35" t="57029" r="1236" b="7475"/>
          <a:stretch/>
        </p:blipFill>
        <p:spPr bwMode="auto">
          <a:xfrm>
            <a:off x="273444" y="2492896"/>
            <a:ext cx="4729219" cy="3441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12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60339"/>
            <a:ext cx="4567893" cy="676374"/>
          </a:xfrm>
        </p:spPr>
        <p:txBody>
          <a:bodyPr>
            <a:normAutofit fontScale="90000"/>
          </a:bodyPr>
          <a:lstStyle/>
          <a:p>
            <a:r>
              <a:rPr lang="ru-RU" dirty="0"/>
              <a:t>К</a:t>
            </a:r>
            <a:r>
              <a:rPr lang="ru-RU" dirty="0" smtClean="0"/>
              <a:t>акого цвета животное?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1" t="59777" r="38058" b="6330"/>
          <a:stretch/>
        </p:blipFill>
        <p:spPr bwMode="auto">
          <a:xfrm>
            <a:off x="453595" y="2080425"/>
            <a:ext cx="436077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51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7"/>
            <a:ext cx="3384376" cy="1124039"/>
          </a:xfrm>
        </p:spPr>
        <p:txBody>
          <a:bodyPr>
            <a:normAutofit/>
          </a:bodyPr>
          <a:lstStyle/>
          <a:p>
            <a:r>
              <a:rPr lang="ru-RU" dirty="0" smtClean="0"/>
              <a:t>Чем покрыто тело животного?</a:t>
            </a:r>
            <a:endParaRPr lang="ru-RU" dirty="0"/>
          </a:p>
        </p:txBody>
      </p:sp>
      <p:pic>
        <p:nvPicPr>
          <p:cNvPr id="4098" name="Picture 2" descr="Уроки рисовани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3" t="10324" r="18268" b="13805"/>
          <a:stretch/>
        </p:blipFill>
        <p:spPr bwMode="auto">
          <a:xfrm>
            <a:off x="5754035" y="2924944"/>
            <a:ext cx="3075709" cy="28956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упающийся в раковине еж стал новой звездой YouTub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0" r="16349" b="38570"/>
          <a:stretch/>
        </p:blipFill>
        <p:spPr bwMode="auto">
          <a:xfrm>
            <a:off x="4422656" y="980728"/>
            <a:ext cx="3237660" cy="274611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онспект занятия &quot;Дикие животные&quot;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" t="836" r="69813" b="52158"/>
          <a:stretch/>
        </p:blipFill>
        <p:spPr bwMode="auto">
          <a:xfrm>
            <a:off x="683568" y="1700808"/>
            <a:ext cx="3546292" cy="454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21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163</TotalTime>
  <Words>115</Words>
  <Application>Microsoft Office PowerPoint</Application>
  <PresentationFormat>Экран (4:3)</PresentationFormat>
  <Paragraphs>37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Эркер</vt:lpstr>
      <vt:lpstr>Опиши-ка. Дикие животные</vt:lpstr>
      <vt:lpstr>Назови животное</vt:lpstr>
      <vt:lpstr>Домашние или дикие животные?</vt:lpstr>
      <vt:lpstr>Какого цвета животное?</vt:lpstr>
      <vt:lpstr>Какого цвета животное?</vt:lpstr>
      <vt:lpstr>Какого цвета животное?</vt:lpstr>
      <vt:lpstr>Какого цвета животное?</vt:lpstr>
      <vt:lpstr>Какого цвета животное?</vt:lpstr>
      <vt:lpstr>Чем покрыто тело животного?</vt:lpstr>
      <vt:lpstr>Чем покрыто тело животного?</vt:lpstr>
      <vt:lpstr>Чем покрыто тело животного?</vt:lpstr>
      <vt:lpstr>Чем покрыто тело животного?</vt:lpstr>
      <vt:lpstr>Чем покрыто тело животного?</vt:lpstr>
      <vt:lpstr>Величина животного</vt:lpstr>
      <vt:lpstr>Величина животного</vt:lpstr>
      <vt:lpstr>Величина животного</vt:lpstr>
      <vt:lpstr>Величина животного</vt:lpstr>
      <vt:lpstr>Величина животного</vt:lpstr>
      <vt:lpstr>Чем питается?</vt:lpstr>
      <vt:lpstr>Чем питается?</vt:lpstr>
      <vt:lpstr>Чем питается?</vt:lpstr>
      <vt:lpstr>Чем питается?</vt:lpstr>
      <vt:lpstr>Чем питается?</vt:lpstr>
      <vt:lpstr>Где живет животное?</vt:lpstr>
      <vt:lpstr>Где живет животное?</vt:lpstr>
      <vt:lpstr>Где живет животное?</vt:lpstr>
      <vt:lpstr>Где живет животное?</vt:lpstr>
      <vt:lpstr>Где живет животное?</vt:lpstr>
      <vt:lpstr>Опиши животное</vt:lpstr>
      <vt:lpstr>Опиши животное</vt:lpstr>
      <vt:lpstr>Опиши животное</vt:lpstr>
      <vt:lpstr>Опиши животное</vt:lpstr>
      <vt:lpstr>Опиши животное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Опиши-ка. Дикие животные</dc:title>
  <dc:creator>Asus</dc:creator>
  <cp:lastModifiedBy>Asus</cp:lastModifiedBy>
  <cp:revision>9</cp:revision>
  <dcterms:created xsi:type="dcterms:W3CDTF">2022-12-18T22:00:34Z</dcterms:created>
  <dcterms:modified xsi:type="dcterms:W3CDTF">2022-12-19T00:44:17Z</dcterms:modified>
</cp:coreProperties>
</file>