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5" r:id="rId4"/>
    <p:sldId id="259" r:id="rId5"/>
    <p:sldId id="263" r:id="rId6"/>
    <p:sldId id="262" r:id="rId7"/>
    <p:sldId id="261" r:id="rId8"/>
    <p:sldId id="260" r:id="rId9"/>
    <p:sldId id="264" r:id="rId10"/>
    <p:sldId id="266" r:id="rId11"/>
    <p:sldId id="267" r:id="rId12"/>
    <p:sldId id="271" r:id="rId13"/>
    <p:sldId id="270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1" autoAdjust="0"/>
    <p:restoredTop sz="94660"/>
  </p:normalViewPr>
  <p:slideViewPr>
    <p:cSldViewPr>
      <p:cViewPr varScale="1">
        <p:scale>
          <a:sx n="69" d="100"/>
          <a:sy n="69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53157F-1472-467C-9131-C2436820EB93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1ECBBB-9E37-4DE6-AD73-03F2F99FBE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12.jpeg"/><Relationship Id="rId9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12.jpeg"/><Relationship Id="rId9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12.jpe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Грибы</a:t>
            </a:r>
            <a:endParaRPr lang="ru-RU" dirty="0"/>
          </a:p>
        </p:txBody>
      </p:sp>
      <p:pic>
        <p:nvPicPr>
          <p:cNvPr id="2050" name="Picture 2" descr="Грибы подосиновики. Картинка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850" y="692696"/>
            <a:ext cx="323112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79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приготовить  из грибов?</a:t>
            </a:r>
            <a:endParaRPr lang="ru-RU" dirty="0"/>
          </a:p>
        </p:txBody>
      </p:sp>
      <p:sp>
        <p:nvSpPr>
          <p:cNvPr id="3" name="AutoShape 5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7235279" y="138067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975404" y="1484784"/>
            <a:ext cx="7537101" cy="252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41" t="13589"/>
          <a:stretch/>
        </p:blipFill>
        <p:spPr bwMode="auto">
          <a:xfrm>
            <a:off x="755576" y="4080729"/>
            <a:ext cx="6853029" cy="188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5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5269" y="203915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98" y="3717031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108611" y="5229200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0" idx="1"/>
          </p:cNvCxnSpPr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1140311" cy="941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34218" y="426602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639632" y="572287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гриб</a:t>
            </a:r>
            <a:endParaRPr lang="ru-RU" dirty="0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7068997" y="-159606"/>
            <a:ext cx="483314" cy="1147432"/>
          </a:xfrm>
          <a:prstGeom prst="flowChartDe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559265">
            <a:off x="6905610" y="919033"/>
            <a:ext cx="810092" cy="296420"/>
          </a:xfrm>
          <a:prstGeom prst="flowChartDela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Знак &quot;Столовая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07" y="2142902"/>
            <a:ext cx="1077530" cy="107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3846" y="3745939"/>
            <a:ext cx="1551521" cy="104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6" t="32143" r="28048" b="24621"/>
          <a:stretch/>
        </p:blipFill>
        <p:spPr bwMode="auto">
          <a:xfrm>
            <a:off x="7143846" y="5138870"/>
            <a:ext cx="1671904" cy="116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" t="4101" r="66487" b="52695"/>
          <a:stretch/>
        </p:blipFill>
        <p:spPr bwMode="auto">
          <a:xfrm>
            <a:off x="340203" y="1560813"/>
            <a:ext cx="3494755" cy="382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899592" y="3056258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47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5269" y="2741482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158" y="5056974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0" idx="1"/>
          </p:cNvCxnSpPr>
          <p:nvPr/>
        </p:nvCxnSpPr>
        <p:spPr>
          <a:xfrm flipV="1">
            <a:off x="3834958" y="3383996"/>
            <a:ext cx="1140311" cy="48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8651" y="3383996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66908" y="5549602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гриб</a:t>
            </a:r>
            <a:endParaRPr lang="ru-RU" dirty="0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7068997" y="-159606"/>
            <a:ext cx="483314" cy="1147432"/>
          </a:xfrm>
          <a:prstGeom prst="flowChartDelay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559265">
            <a:off x="6905610" y="919033"/>
            <a:ext cx="810092" cy="296420"/>
          </a:xfrm>
          <a:prstGeom prst="flowChartDela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нак запрета 31"/>
          <p:cNvSpPr/>
          <p:nvPr/>
        </p:nvSpPr>
        <p:spPr>
          <a:xfrm>
            <a:off x="7310654" y="2675524"/>
            <a:ext cx="1081649" cy="11525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39797" y="5056974"/>
            <a:ext cx="1927870" cy="12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t="4500" r="37645" b="50000"/>
          <a:stretch/>
        </p:blipFill>
        <p:spPr bwMode="auto">
          <a:xfrm>
            <a:off x="323526" y="1263798"/>
            <a:ext cx="3403219" cy="459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108032" y="2924944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026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113717" y="2781038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32" y="5170763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834996" y="3423552"/>
            <a:ext cx="1196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87099" y="3423552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45977" y="5695172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гриб</a:t>
            </a:r>
            <a:endParaRPr lang="ru-RU" dirty="0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7099689" y="-159606"/>
            <a:ext cx="483314" cy="1147432"/>
          </a:xfrm>
          <a:prstGeom prst="flowChartDela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559265">
            <a:off x="6905610" y="919033"/>
            <a:ext cx="810092" cy="296420"/>
          </a:xfrm>
          <a:prstGeom prst="flowChartDela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нак запрета 31"/>
          <p:cNvSpPr/>
          <p:nvPr/>
        </p:nvSpPr>
        <p:spPr>
          <a:xfrm>
            <a:off x="7394061" y="2781038"/>
            <a:ext cx="1081649" cy="11525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6986037" y="5157192"/>
            <a:ext cx="1678247" cy="112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3" t="2438" r="5441" b="50000"/>
          <a:stretch/>
        </p:blipFill>
        <p:spPr bwMode="auto">
          <a:xfrm>
            <a:off x="0" y="1460851"/>
            <a:ext cx="3488891" cy="464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6903028" y="346657"/>
            <a:ext cx="186350" cy="1534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310656" y="260648"/>
            <a:ext cx="166810" cy="1534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577672" y="414110"/>
            <a:ext cx="162680" cy="1345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3056258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47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5269" y="203915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98" y="3717031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108611" y="5229200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0" idx="1"/>
          </p:cNvCxnSpPr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1140311" cy="941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34218" y="426602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639632" y="572287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гриб</a:t>
            </a:r>
            <a:endParaRPr lang="ru-RU" dirty="0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7068997" y="-159606"/>
            <a:ext cx="483314" cy="1147432"/>
          </a:xfrm>
          <a:prstGeom prst="flowChartDe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559265">
            <a:off x="6905610" y="919033"/>
            <a:ext cx="810092" cy="296420"/>
          </a:xfrm>
          <a:prstGeom prst="flowChartDela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Знак &quot;Столовая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714" y="2142902"/>
            <a:ext cx="1077530" cy="107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3846" y="3745939"/>
            <a:ext cx="1551521" cy="104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6" t="32143" r="28048" b="24621"/>
          <a:stretch/>
        </p:blipFill>
        <p:spPr bwMode="auto">
          <a:xfrm>
            <a:off x="7143846" y="5138870"/>
            <a:ext cx="1671904" cy="116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2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1" t="50000" r="36920" b="4317"/>
          <a:stretch/>
        </p:blipFill>
        <p:spPr bwMode="auto">
          <a:xfrm>
            <a:off x="265056" y="1478719"/>
            <a:ext cx="3540170" cy="435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899592" y="3056258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85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4975269" y="203915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98" y="3717031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42151" y="5138870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0" idx="1"/>
          </p:cNvCxnSpPr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1140311" cy="941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534218" y="426602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гриб</a:t>
            </a:r>
            <a:endParaRPr lang="ru-RU" dirty="0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7068997" y="-159606"/>
            <a:ext cx="483314" cy="1147432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559265">
            <a:off x="6905610" y="919033"/>
            <a:ext cx="810092" cy="296420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Знак &quot;Столовая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07" y="2142902"/>
            <a:ext cx="1077530" cy="107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030342" y="3696803"/>
            <a:ext cx="1551521" cy="104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6" t="32143" r="28048" b="24621"/>
          <a:stretch/>
        </p:blipFill>
        <p:spPr bwMode="auto">
          <a:xfrm>
            <a:off x="7122917" y="5138869"/>
            <a:ext cx="1671904" cy="1168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2" t="48911" r="4228" b="3527"/>
          <a:stretch/>
        </p:blipFill>
        <p:spPr bwMode="auto">
          <a:xfrm>
            <a:off x="106865" y="1453729"/>
            <a:ext cx="3728093" cy="452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899592" y="3056258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413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937"/>
            <a:ext cx="6779094" cy="900783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гриб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84777" y="0"/>
            <a:ext cx="10801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3076" name="Picture 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" t="4101" r="66487" b="52695"/>
          <a:stretch/>
        </p:blipFill>
        <p:spPr bwMode="auto">
          <a:xfrm>
            <a:off x="460376" y="1034338"/>
            <a:ext cx="2193274" cy="240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t="4500" r="37645" b="50000"/>
          <a:stretch/>
        </p:blipFill>
        <p:spPr bwMode="auto">
          <a:xfrm>
            <a:off x="3601792" y="963514"/>
            <a:ext cx="1853147" cy="250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3" t="2438" r="5441" b="50000"/>
          <a:stretch/>
        </p:blipFill>
        <p:spPr bwMode="auto">
          <a:xfrm>
            <a:off x="5866350" y="941453"/>
            <a:ext cx="1865069" cy="248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1" t="50000" r="36920" b="4317"/>
          <a:stretch/>
        </p:blipFill>
        <p:spPr bwMode="auto">
          <a:xfrm>
            <a:off x="1946889" y="3645024"/>
            <a:ext cx="2218897" cy="272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2" t="48911" r="4228" b="3527"/>
          <a:stretch/>
        </p:blipFill>
        <p:spPr bwMode="auto">
          <a:xfrm>
            <a:off x="4941573" y="3555279"/>
            <a:ext cx="2294721" cy="278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05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937"/>
            <a:ext cx="4834880" cy="9007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съедобный или несъедобный гриб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" t="4101" r="66487" b="52695"/>
          <a:stretch/>
        </p:blipFill>
        <p:spPr bwMode="auto">
          <a:xfrm>
            <a:off x="481126" y="1411265"/>
            <a:ext cx="2193274" cy="240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t="4500" r="37645" b="50000"/>
          <a:stretch/>
        </p:blipFill>
        <p:spPr bwMode="auto">
          <a:xfrm>
            <a:off x="3779912" y="1411265"/>
            <a:ext cx="1853147" cy="250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3" t="2438" r="5441" b="50000"/>
          <a:stretch/>
        </p:blipFill>
        <p:spPr bwMode="auto">
          <a:xfrm>
            <a:off x="6002061" y="1411265"/>
            <a:ext cx="1865069" cy="248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1" t="50000" r="36920" b="4317"/>
          <a:stretch/>
        </p:blipFill>
        <p:spPr bwMode="auto">
          <a:xfrm>
            <a:off x="1946889" y="3823833"/>
            <a:ext cx="2218897" cy="272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2" t="48911" r="4228" b="3527"/>
          <a:stretch/>
        </p:blipFill>
        <p:spPr bwMode="auto">
          <a:xfrm>
            <a:off x="4941573" y="3861048"/>
            <a:ext cx="2294721" cy="278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нак запрета 1"/>
          <p:cNvSpPr/>
          <p:nvPr/>
        </p:nvSpPr>
        <p:spPr>
          <a:xfrm>
            <a:off x="7596336" y="34662"/>
            <a:ext cx="1209745" cy="1256329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98" name="Picture 2" descr="Знак &quot;Столовая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061" y="34662"/>
            <a:ext cx="1288442" cy="128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9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07" y="7937"/>
            <a:ext cx="7952269" cy="900783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какого цвета шляпка и ножка гриба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" t="4101" r="66487" b="52695"/>
          <a:stretch/>
        </p:blipFill>
        <p:spPr bwMode="auto">
          <a:xfrm>
            <a:off x="441584" y="1340768"/>
            <a:ext cx="3823592" cy="418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задержка 6"/>
          <p:cNvSpPr/>
          <p:nvPr/>
        </p:nvSpPr>
        <p:spPr>
          <a:xfrm rot="16200000">
            <a:off x="8369887" y="-209736"/>
            <a:ext cx="491178" cy="1041798"/>
          </a:xfrm>
          <a:prstGeom prst="flowChartDelay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задержка 7"/>
          <p:cNvSpPr/>
          <p:nvPr/>
        </p:nvSpPr>
        <p:spPr>
          <a:xfrm rot="5400000">
            <a:off x="8219432" y="797373"/>
            <a:ext cx="792088" cy="360040"/>
          </a:xfrm>
          <a:prstGeom prst="flowChartDelay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9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087" y="65574"/>
            <a:ext cx="7407234" cy="9007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какого цвета шляпка и ножка гриба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t="4500" r="37645" b="50000"/>
          <a:stretch/>
        </p:blipFill>
        <p:spPr bwMode="auto">
          <a:xfrm>
            <a:off x="826274" y="1268760"/>
            <a:ext cx="3403219" cy="459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адержка 1"/>
          <p:cNvSpPr/>
          <p:nvPr/>
        </p:nvSpPr>
        <p:spPr>
          <a:xfrm rot="16200000">
            <a:off x="8369887" y="-209736"/>
            <a:ext cx="491178" cy="1041798"/>
          </a:xfrm>
          <a:prstGeom prst="flowChartDelay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задержка 2"/>
          <p:cNvSpPr/>
          <p:nvPr/>
        </p:nvSpPr>
        <p:spPr>
          <a:xfrm rot="5400000">
            <a:off x="8219432" y="797373"/>
            <a:ext cx="792088" cy="360040"/>
          </a:xfrm>
          <a:prstGeom prst="flowChartDelay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75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230" y="-19356"/>
            <a:ext cx="7942154" cy="900783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какого цвета шляпка и ножка </a:t>
            </a:r>
            <a:r>
              <a:rPr lang="ru-RU" dirty="0"/>
              <a:t>гриба</a:t>
            </a:r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3" t="2438" r="5441" b="50000"/>
          <a:stretch/>
        </p:blipFill>
        <p:spPr bwMode="auto">
          <a:xfrm>
            <a:off x="460375" y="1321363"/>
            <a:ext cx="3735483" cy="497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задержка 5"/>
          <p:cNvSpPr/>
          <p:nvPr/>
        </p:nvSpPr>
        <p:spPr>
          <a:xfrm rot="16200000">
            <a:off x="8377512" y="-209736"/>
            <a:ext cx="491178" cy="1041798"/>
          </a:xfrm>
          <a:prstGeom prst="flowChartDelay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 rot="5400000">
            <a:off x="8219432" y="797373"/>
            <a:ext cx="792088" cy="360040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8525466" y="169382"/>
            <a:ext cx="180020" cy="1508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8795496" y="235750"/>
            <a:ext cx="168992" cy="1689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223364" y="244795"/>
            <a:ext cx="212092" cy="1598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0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07" y="0"/>
            <a:ext cx="7952269" cy="900783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какого цвета шляпка и ножка гриба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1" t="50000" r="36920" b="4317"/>
          <a:stretch/>
        </p:blipFill>
        <p:spPr bwMode="auto">
          <a:xfrm>
            <a:off x="460375" y="1551856"/>
            <a:ext cx="3799855" cy="467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задержка 5"/>
          <p:cNvSpPr/>
          <p:nvPr/>
        </p:nvSpPr>
        <p:spPr>
          <a:xfrm rot="16200000">
            <a:off x="8231686" y="-180101"/>
            <a:ext cx="491178" cy="1041798"/>
          </a:xfrm>
          <a:prstGeom prst="flowChartDelay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 rot="5400000">
            <a:off x="8081231" y="797373"/>
            <a:ext cx="792088" cy="360040"/>
          </a:xfrm>
          <a:prstGeom prst="flowChartDelay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1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5575" y="-13886"/>
            <a:ext cx="7800801" cy="9007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какого цвета шляпка и ножка гриба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20072" y="1321857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https://illustrators.ru/uploads/illustration/image/651835/main_651835_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2" t="48911" r="4228" b="3527"/>
          <a:stretch/>
        </p:blipFill>
        <p:spPr bwMode="auto">
          <a:xfrm>
            <a:off x="457996" y="1321857"/>
            <a:ext cx="4087463" cy="496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задержка 5"/>
          <p:cNvSpPr/>
          <p:nvPr/>
        </p:nvSpPr>
        <p:spPr>
          <a:xfrm rot="5400000">
            <a:off x="8081231" y="797373"/>
            <a:ext cx="792088" cy="360040"/>
          </a:xfrm>
          <a:prstGeom prst="flowChartDelay">
            <a:avLst/>
          </a:prstGeom>
          <a:solidFill>
            <a:srgbClr val="FFC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 rot="16200000">
            <a:off x="8231686" y="-180101"/>
            <a:ext cx="491178" cy="1041798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24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49797" cy="562074"/>
          </a:xfrm>
        </p:spPr>
        <p:txBody>
          <a:bodyPr/>
          <a:lstStyle/>
          <a:p>
            <a:r>
              <a:rPr lang="ru-RU" dirty="0" smtClean="0"/>
              <a:t>Где растут грибы?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221254" y="1772816"/>
            <a:ext cx="3800536" cy="220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5119464" y="1630333"/>
            <a:ext cx="3266514" cy="27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2699792" y="4339070"/>
            <a:ext cx="3368449" cy="225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997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86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71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Опиши-ка. Грибы</vt:lpstr>
      <vt:lpstr>Назови гриб</vt:lpstr>
      <vt:lpstr>Назови съедобный или несъедобный гриб</vt:lpstr>
      <vt:lpstr>Назови какого цвета шляпка и ножка гриба</vt:lpstr>
      <vt:lpstr>Назови какого цвета шляпка и ножка гриба</vt:lpstr>
      <vt:lpstr>Назови какого цвета шляпка и ножка гриба</vt:lpstr>
      <vt:lpstr>Назови какого цвета шляпка и ножка гриба</vt:lpstr>
      <vt:lpstr>Назови какого цвета шляпка и ножка гриба</vt:lpstr>
      <vt:lpstr>Где растут грибы?</vt:lpstr>
      <vt:lpstr>Что можно приготовить  из грибов?</vt:lpstr>
      <vt:lpstr>Опиши гриб</vt:lpstr>
      <vt:lpstr>Опиши гриб</vt:lpstr>
      <vt:lpstr>Опиши гриб</vt:lpstr>
      <vt:lpstr>Опиши гриб</vt:lpstr>
      <vt:lpstr>Опиши гриб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Грибы</dc:title>
  <dc:creator>Asus</dc:creator>
  <cp:lastModifiedBy>Asus</cp:lastModifiedBy>
  <cp:revision>9</cp:revision>
  <dcterms:created xsi:type="dcterms:W3CDTF">2022-12-15T20:55:06Z</dcterms:created>
  <dcterms:modified xsi:type="dcterms:W3CDTF">2022-12-18T11:34:57Z</dcterms:modified>
</cp:coreProperties>
</file>