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1" r:id="rId5"/>
    <p:sldId id="260" r:id="rId6"/>
    <p:sldId id="259" r:id="rId7"/>
    <p:sldId id="257" r:id="rId8"/>
    <p:sldId id="272" r:id="rId9"/>
    <p:sldId id="273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1" r:id="rId18"/>
    <p:sldId id="270" r:id="rId19"/>
    <p:sldId id="276" r:id="rId20"/>
    <p:sldId id="275" r:id="rId21"/>
    <p:sldId id="274" r:id="rId22"/>
    <p:sldId id="280" r:id="rId23"/>
    <p:sldId id="279" r:id="rId24"/>
    <p:sldId id="278" r:id="rId25"/>
    <p:sldId id="277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89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4660"/>
  </p:normalViewPr>
  <p:slideViewPr>
    <p:cSldViewPr>
      <p:cViewPr varScale="1">
        <p:scale>
          <a:sx n="66" d="100"/>
          <a:sy n="66" d="100"/>
        </p:scale>
        <p:origin x="-150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B288AF-F7F8-420D-A83C-20F407899C29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ECAA96-D0CF-4DF6-966B-82267A27E5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png"/><Relationship Id="rId3" Type="http://schemas.openxmlformats.org/officeDocument/2006/relationships/image" Target="../media/image19.png"/><Relationship Id="rId7" Type="http://schemas.openxmlformats.org/officeDocument/2006/relationships/image" Target="../media/image16.jpeg"/><Relationship Id="rId12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25.jpeg"/><Relationship Id="rId9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7.jpeg"/><Relationship Id="rId3" Type="http://schemas.openxmlformats.org/officeDocument/2006/relationships/image" Target="../media/image19.png"/><Relationship Id="rId7" Type="http://schemas.openxmlformats.org/officeDocument/2006/relationships/image" Target="../media/image16.jpeg"/><Relationship Id="rId12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25.jpeg"/><Relationship Id="rId9" Type="http://schemas.openxmlformats.org/officeDocument/2006/relationships/image" Target="../media/image26.png"/><Relationship Id="rId1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16.jpeg"/><Relationship Id="rId12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25.jpeg"/><Relationship Id="rId9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png"/><Relationship Id="rId3" Type="http://schemas.openxmlformats.org/officeDocument/2006/relationships/image" Target="../media/image19.png"/><Relationship Id="rId7" Type="http://schemas.openxmlformats.org/officeDocument/2006/relationships/image" Target="../media/image16.jpeg"/><Relationship Id="rId12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25.jpeg"/><Relationship Id="rId9" Type="http://schemas.openxmlformats.org/officeDocument/2006/relationships/image" Target="../media/image26.png"/><Relationship Id="rId1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31.jpeg"/><Relationship Id="rId3" Type="http://schemas.openxmlformats.org/officeDocument/2006/relationships/image" Target="../media/image19.png"/><Relationship Id="rId7" Type="http://schemas.openxmlformats.org/officeDocument/2006/relationships/image" Target="../media/image16.jpeg"/><Relationship Id="rId12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25.jpeg"/><Relationship Id="rId9" Type="http://schemas.openxmlformats.org/officeDocument/2006/relationships/image" Target="../media/image26.png"/><Relationship Id="rId1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93096"/>
            <a:ext cx="6172200" cy="725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Опиши-ка. Весенние первоцветы</a:t>
            </a:r>
            <a:endParaRPr lang="ru-RU" dirty="0"/>
          </a:p>
        </p:txBody>
      </p:sp>
      <p:pic>
        <p:nvPicPr>
          <p:cNvPr id="1026" name="Picture 2" descr="Первые весенние цве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52736"/>
            <a:ext cx="411193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бутона цветка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9" r="15061"/>
          <a:stretch/>
        </p:blipFill>
        <p:spPr bwMode="auto">
          <a:xfrm>
            <a:off x="973204" y="1353351"/>
            <a:ext cx="3532374" cy="471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42185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бутона цветка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МИМОЗЫ.Аппликация.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15718" r="11071"/>
          <a:stretch/>
        </p:blipFill>
        <p:spPr bwMode="auto">
          <a:xfrm>
            <a:off x="870395" y="1093618"/>
            <a:ext cx="3312368" cy="494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42185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05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бутона цветка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Цветы крокусы для дошкольников и школьников в картинках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6" t="16646" r="6781" b="7225"/>
          <a:stretch/>
        </p:blipFill>
        <p:spPr bwMode="auto">
          <a:xfrm>
            <a:off x="611560" y="1828065"/>
            <a:ext cx="3840658" cy="39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42185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0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бутона цветка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весенние цветы картинки для детей мать и мачеха: 2 тыс изображений найдено 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888432" cy="49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42185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95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 бутона цветка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Открытка СССР 1981 г. Ветреница лесная Растения под охраной худ. Шипиленко  флора цветы чистая - купить на Coberu.ru (цена 17 руб.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3879" r="8238" b="12000"/>
          <a:stretch/>
        </p:blipFill>
        <p:spPr bwMode="auto">
          <a:xfrm>
            <a:off x="460375" y="950461"/>
            <a:ext cx="3739550" cy="542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95252" y="165777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5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486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бутона и листка цветка</a:t>
            </a:r>
            <a:endParaRPr lang="ru-RU" dirty="0"/>
          </a:p>
        </p:txBody>
      </p:sp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3" t="24406" r="34120" b="62641"/>
          <a:stretch/>
        </p:blipFill>
        <p:spPr bwMode="auto">
          <a:xfrm>
            <a:off x="5004048" y="1628800"/>
            <a:ext cx="3447368" cy="311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9" r="15061"/>
          <a:stretch/>
        </p:blipFill>
        <p:spPr bwMode="auto">
          <a:xfrm>
            <a:off x="971600" y="1353351"/>
            <a:ext cx="3532374" cy="471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7668344" y="404664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740161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1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486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бутона и листка цветка</a:t>
            </a:r>
            <a:endParaRPr lang="ru-RU" dirty="0"/>
          </a:p>
        </p:txBody>
      </p:sp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3" t="24406" r="34120" b="62641"/>
          <a:stretch/>
        </p:blipFill>
        <p:spPr bwMode="auto">
          <a:xfrm>
            <a:off x="5004048" y="1628800"/>
            <a:ext cx="3447368" cy="311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МИМОЗЫ.Аппликация.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15718" r="11071"/>
          <a:stretch/>
        </p:blipFill>
        <p:spPr bwMode="auto">
          <a:xfrm>
            <a:off x="870395" y="1093618"/>
            <a:ext cx="3312368" cy="494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740161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7721324" y="160338"/>
            <a:ext cx="988238" cy="9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8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486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бутона и листка цветка</a:t>
            </a:r>
            <a:endParaRPr lang="ru-RU" dirty="0"/>
          </a:p>
        </p:txBody>
      </p:sp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3" t="24406" r="34120" b="62641"/>
          <a:stretch/>
        </p:blipFill>
        <p:spPr bwMode="auto">
          <a:xfrm>
            <a:off x="5004048" y="1628800"/>
            <a:ext cx="3447368" cy="311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Цветы крокусы для дошкольников и школьников в картинках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6" t="16646" r="6781" b="7225"/>
          <a:stretch/>
        </p:blipFill>
        <p:spPr bwMode="auto">
          <a:xfrm>
            <a:off x="611560" y="1828065"/>
            <a:ext cx="3840658" cy="39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281287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7721324" y="160338"/>
            <a:ext cx="988238" cy="9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1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486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бутона и листка цветка</a:t>
            </a:r>
            <a:endParaRPr lang="ru-RU" dirty="0"/>
          </a:p>
        </p:txBody>
      </p:sp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3" t="24406" r="34120" b="62641"/>
          <a:stretch/>
        </p:blipFill>
        <p:spPr bwMode="auto">
          <a:xfrm>
            <a:off x="5004048" y="1628800"/>
            <a:ext cx="3447368" cy="311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весенние цветы картинки для детей мать и мачеха: 2 тыс изображений найдено 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5"/>
            <a:ext cx="3888432" cy="49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727732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7721324" y="160338"/>
            <a:ext cx="988238" cy="9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27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486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форму бутона и листка цветка</a:t>
            </a:r>
            <a:endParaRPr lang="ru-RU" dirty="0"/>
          </a:p>
        </p:txBody>
      </p:sp>
      <p:pic>
        <p:nvPicPr>
          <p:cNvPr id="13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3" t="24406" r="34120" b="62641"/>
          <a:stretch/>
        </p:blipFill>
        <p:spPr bwMode="auto">
          <a:xfrm>
            <a:off x="5004048" y="1628800"/>
            <a:ext cx="3447368" cy="311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727732" y="160338"/>
            <a:ext cx="892890" cy="9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Открытка СССР 1981 г. Ветреница лесная Растения под охраной худ. Шипиленко  флора цветы чистая - купить на Coberu.ru (цена 17 руб.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3879" r="8238" b="12000"/>
          <a:stretch/>
        </p:blipFill>
        <p:spPr bwMode="auto">
          <a:xfrm>
            <a:off x="460375" y="950461"/>
            <a:ext cx="3739550" cy="542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7721324" y="160338"/>
            <a:ext cx="988238" cy="9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одснежники</a:t>
            </a:r>
            <a:endParaRPr lang="ru-RU" dirty="0"/>
          </a:p>
        </p:txBody>
      </p:sp>
      <p:pic>
        <p:nvPicPr>
          <p:cNvPr id="8194" name="Picture 2" descr="Где и когда растут и цветут подснежники (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62000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43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3501"/>
            <a:ext cx="7467600" cy="562074"/>
          </a:xfrm>
        </p:spPr>
        <p:txBody>
          <a:bodyPr/>
          <a:lstStyle/>
          <a:p>
            <a:r>
              <a:rPr lang="ru-RU" dirty="0" smtClean="0"/>
              <a:t>Где растут первоцветы?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4860032" y="1799603"/>
            <a:ext cx="3857223" cy="258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528" y="16380"/>
            <a:ext cx="1279717" cy="13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Планируем красивые вкусности: идеи для овощных, декоративных и пряных  цветников | Парки мира | Ландшафт … | Flower garden design, Garden flower  beds, Pretty garde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Планируем красивые вкусности: идеи для овощных, декоративных и пряных  цветников | Парки мира | Ландшафт … | Flower garden design, Garden flower  beds, Pretty garde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59" y="2141185"/>
            <a:ext cx="4149540" cy="217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4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40569" y="2766301"/>
            <a:ext cx="832359" cy="11054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93773" y="4189303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32" y="5319560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82997" y="2149793"/>
            <a:ext cx="800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/>
              <a:t>ц</a:t>
            </a:r>
            <a:r>
              <a:rPr lang="ru-RU" dirty="0" smtClean="0"/>
              <a:t>веток</a:t>
            </a:r>
            <a:endParaRPr lang="ru-RU" dirty="0"/>
          </a:p>
        </p:txBody>
      </p:sp>
      <p:pic>
        <p:nvPicPr>
          <p:cNvPr id="26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86" y="262701"/>
            <a:ext cx="1118307" cy="112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7106995" y="262701"/>
            <a:ext cx="1428641" cy="9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4902958" y="1667590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Кольцо 33"/>
          <p:cNvSpPr/>
          <p:nvPr/>
        </p:nvSpPr>
        <p:spPr>
          <a:xfrm>
            <a:off x="4961480" y="153772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6165816" y="1844824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842493" cy="16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03134" y="2492896"/>
            <a:ext cx="11691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6977372" y="1541182"/>
            <a:ext cx="569256" cy="65880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4741" r="46711" b="35300"/>
          <a:stretch/>
        </p:blipFill>
        <p:spPr bwMode="auto">
          <a:xfrm>
            <a:off x="7668344" y="1732500"/>
            <a:ext cx="305944" cy="8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8084667" y="1518435"/>
            <a:ext cx="451637" cy="137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101926" y="3939314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Облако 41"/>
          <p:cNvSpPr/>
          <p:nvPr/>
        </p:nvSpPr>
        <p:spPr>
          <a:xfrm>
            <a:off x="7436595" y="2878267"/>
            <a:ext cx="1296144" cy="115212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127678" y="4728775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8932" y="5324821"/>
            <a:ext cx="1592922" cy="10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4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9" r="15061"/>
          <a:stretch/>
        </p:blipFill>
        <p:spPr bwMode="auto">
          <a:xfrm>
            <a:off x="460375" y="1499706"/>
            <a:ext cx="3284865" cy="438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5562263" y="2860039"/>
            <a:ext cx="832567" cy="917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Овал 53"/>
          <p:cNvSpPr/>
          <p:nvPr/>
        </p:nvSpPr>
        <p:spPr>
          <a:xfrm>
            <a:off x="7292579" y="4327793"/>
            <a:ext cx="396044" cy="77941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084667" y="4051050"/>
            <a:ext cx="366743" cy="119441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6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2" grpId="0" animBg="1"/>
      <p:bldP spid="54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34432" y="2830245"/>
            <a:ext cx="832359" cy="11054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93773" y="4189303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148932" y="4327793"/>
            <a:ext cx="744375" cy="77941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41" y="5244997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82997" y="2149793"/>
            <a:ext cx="800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/>
              <a:t>ц</a:t>
            </a:r>
            <a:r>
              <a:rPr lang="ru-RU" dirty="0" smtClean="0"/>
              <a:t>веток</a:t>
            </a:r>
            <a:endParaRPr lang="ru-RU" dirty="0"/>
          </a:p>
        </p:txBody>
      </p:sp>
      <p:pic>
        <p:nvPicPr>
          <p:cNvPr id="26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86" y="262701"/>
            <a:ext cx="1118307" cy="112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7106995" y="262701"/>
            <a:ext cx="1428641" cy="9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4902958" y="1667590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Кольцо 33"/>
          <p:cNvSpPr/>
          <p:nvPr/>
        </p:nvSpPr>
        <p:spPr>
          <a:xfrm>
            <a:off x="4961480" y="153772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6165816" y="1844824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417188" y="3406694"/>
            <a:ext cx="842493" cy="16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03134" y="2492896"/>
            <a:ext cx="11691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6977372" y="1541182"/>
            <a:ext cx="569256" cy="65880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4741" r="46711" b="35300"/>
          <a:stretch/>
        </p:blipFill>
        <p:spPr bwMode="auto">
          <a:xfrm>
            <a:off x="7668344" y="1732500"/>
            <a:ext cx="305944" cy="8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8084667" y="1518435"/>
            <a:ext cx="451637" cy="137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131393" y="3939314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Облако 41"/>
          <p:cNvSpPr/>
          <p:nvPr/>
        </p:nvSpPr>
        <p:spPr>
          <a:xfrm>
            <a:off x="7436595" y="2951242"/>
            <a:ext cx="1296144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127678" y="4728775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8932" y="5244997"/>
            <a:ext cx="1592922" cy="10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0" descr="МИМОЗЫ.Аппликация.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15718" r="11071"/>
          <a:stretch/>
        </p:blipFill>
        <p:spPr bwMode="auto">
          <a:xfrm>
            <a:off x="870395" y="1093618"/>
            <a:ext cx="3312368" cy="494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60+ Бесплатные Лист Мимозы &amp; Мимоза изображения - Pixabay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60+ Бесплатные Лист Мимозы &amp; Мимоза изображения - Pixabay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Листья мимозы стоковое фото. изображение насчитывающей здорово - 35923000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1" t="20307" r="17163" b="32689"/>
          <a:stretch/>
        </p:blipFill>
        <p:spPr bwMode="auto">
          <a:xfrm>
            <a:off x="7974288" y="4175756"/>
            <a:ext cx="774092" cy="12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5666600" y="3069081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1172837" y="284432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865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902958" y="2833857"/>
            <a:ext cx="832359" cy="11054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53609" y="4182216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292579" y="4327793"/>
            <a:ext cx="396044" cy="779415"/>
          </a:xfrm>
          <a:prstGeom prst="ellipse">
            <a:avLst/>
          </a:prstGeom>
          <a:solidFill>
            <a:srgbClr val="B889DB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82" y="5231680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82997" y="2149793"/>
            <a:ext cx="800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/>
              <a:t>ц</a:t>
            </a:r>
            <a:r>
              <a:rPr lang="ru-RU" dirty="0" smtClean="0"/>
              <a:t>веток</a:t>
            </a:r>
            <a:endParaRPr lang="ru-RU" dirty="0"/>
          </a:p>
        </p:txBody>
      </p:sp>
      <p:pic>
        <p:nvPicPr>
          <p:cNvPr id="26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86" y="262701"/>
            <a:ext cx="1118307" cy="112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7106995" y="262701"/>
            <a:ext cx="1428641" cy="9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4902958" y="1667590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Кольцо 33"/>
          <p:cNvSpPr/>
          <p:nvPr/>
        </p:nvSpPr>
        <p:spPr>
          <a:xfrm>
            <a:off x="4961480" y="153772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6165816" y="1844824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842493" cy="16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03134" y="2492896"/>
            <a:ext cx="11691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6977372" y="1541182"/>
            <a:ext cx="569256" cy="65880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4741" r="46711" b="35300"/>
          <a:stretch/>
        </p:blipFill>
        <p:spPr bwMode="auto">
          <a:xfrm>
            <a:off x="7668344" y="1732500"/>
            <a:ext cx="305944" cy="8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8084667" y="1518435"/>
            <a:ext cx="451637" cy="137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101926" y="3939314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Облако 41"/>
          <p:cNvSpPr/>
          <p:nvPr/>
        </p:nvSpPr>
        <p:spPr>
          <a:xfrm>
            <a:off x="7342991" y="2890726"/>
            <a:ext cx="1296144" cy="1152128"/>
          </a:xfrm>
          <a:prstGeom prst="cloud">
            <a:avLst/>
          </a:prstGeom>
          <a:solidFill>
            <a:srgbClr val="B889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127678" y="4728775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Овал 48"/>
          <p:cNvSpPr/>
          <p:nvPr/>
        </p:nvSpPr>
        <p:spPr>
          <a:xfrm>
            <a:off x="8084667" y="4051050"/>
            <a:ext cx="366743" cy="119441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13733" y="5324821"/>
            <a:ext cx="1592922" cy="10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8" descr="Цветы крокусы для дошкольников и школьников в картинках.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6" t="16646" r="6781" b="7225"/>
          <a:stretch/>
        </p:blipFill>
        <p:spPr bwMode="auto">
          <a:xfrm>
            <a:off x="378463" y="1870582"/>
            <a:ext cx="3446088" cy="355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5818051" y="3005091"/>
            <a:ext cx="691994" cy="76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498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42" grpId="0" animBg="1"/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773908" y="2701401"/>
            <a:ext cx="832359" cy="11054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93773" y="4189303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292579" y="4327793"/>
            <a:ext cx="698484" cy="77941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41" y="5244997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82997" y="2149793"/>
            <a:ext cx="800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/>
              <a:t>ц</a:t>
            </a:r>
            <a:r>
              <a:rPr lang="ru-RU" dirty="0" smtClean="0"/>
              <a:t>веток</a:t>
            </a:r>
            <a:endParaRPr lang="ru-RU" dirty="0"/>
          </a:p>
        </p:txBody>
      </p:sp>
      <p:pic>
        <p:nvPicPr>
          <p:cNvPr id="26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86" y="262701"/>
            <a:ext cx="1118307" cy="112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7106995" y="262701"/>
            <a:ext cx="1428641" cy="9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4902958" y="1667590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Кольцо 33"/>
          <p:cNvSpPr/>
          <p:nvPr/>
        </p:nvSpPr>
        <p:spPr>
          <a:xfrm>
            <a:off x="4961480" y="153772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6165816" y="1844824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842493" cy="16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03134" y="2492896"/>
            <a:ext cx="11691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6977372" y="1541182"/>
            <a:ext cx="569256" cy="65880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4741" r="46711" b="35300"/>
          <a:stretch/>
        </p:blipFill>
        <p:spPr bwMode="auto">
          <a:xfrm>
            <a:off x="7668344" y="1732500"/>
            <a:ext cx="305944" cy="8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8084667" y="1518435"/>
            <a:ext cx="451637" cy="137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101926" y="3939314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Облако 41"/>
          <p:cNvSpPr/>
          <p:nvPr/>
        </p:nvSpPr>
        <p:spPr>
          <a:xfrm>
            <a:off x="7342991" y="2890726"/>
            <a:ext cx="1296144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127678" y="4728775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8932" y="5244997"/>
            <a:ext cx="1592922" cy="10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2" descr="весенние цветы картинки для детей мать и мачеха: 2 тыс изображений найдено  в Яндекс Картинках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5" y="1560600"/>
            <a:ext cx="3486397" cy="444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5711480" y="2974266"/>
            <a:ext cx="804736" cy="88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Мать-и-мачеха - калорийность, полезные свойства, польза и вред, описание -  Calorizator.ru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1" t="6844" r="24649" b="51110"/>
          <a:stretch/>
        </p:blipFill>
        <p:spPr bwMode="auto">
          <a:xfrm>
            <a:off x="8064782" y="4135628"/>
            <a:ext cx="941707" cy="102525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Прямоугольник 46"/>
          <p:cNvSpPr/>
          <p:nvPr/>
        </p:nvSpPr>
        <p:spPr>
          <a:xfrm>
            <a:off x="1051897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14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4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50487" y="2836322"/>
            <a:ext cx="832359" cy="11054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Рисунок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t="24406" r="33428" b="62641"/>
          <a:stretch/>
        </p:blipFill>
        <p:spPr bwMode="auto">
          <a:xfrm>
            <a:off x="4993773" y="4189303"/>
            <a:ext cx="1091890" cy="91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7297667" y="4388268"/>
            <a:ext cx="396044" cy="77941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Дом контурный рисунок (2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41" y="5244997"/>
            <a:ext cx="1050252" cy="10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284462"/>
            <a:ext cx="855458" cy="1139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34958" y="3342396"/>
            <a:ext cx="855458" cy="81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34958" y="3423552"/>
            <a:ext cx="999474" cy="117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34958" y="3423552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82997" y="2149793"/>
            <a:ext cx="800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80212" y="4696001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94422" y="5908963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 </a:t>
            </a:r>
            <a:r>
              <a:rPr lang="ru-RU" dirty="0"/>
              <a:t>ц</a:t>
            </a:r>
            <a:r>
              <a:rPr lang="ru-RU" dirty="0" smtClean="0"/>
              <a:t>веток</a:t>
            </a:r>
            <a:endParaRPr lang="ru-RU" dirty="0"/>
          </a:p>
        </p:txBody>
      </p:sp>
      <p:pic>
        <p:nvPicPr>
          <p:cNvPr id="26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86" y="262701"/>
            <a:ext cx="1118307" cy="112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7106995" y="262701"/>
            <a:ext cx="1428641" cy="9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4902958" y="1667590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Кольцо 33"/>
          <p:cNvSpPr/>
          <p:nvPr/>
        </p:nvSpPr>
        <p:spPr>
          <a:xfrm>
            <a:off x="4961480" y="153772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6165816" y="1844824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264502" y="3406694"/>
            <a:ext cx="842493" cy="16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03134" y="2492896"/>
            <a:ext cx="11691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6977372" y="1541182"/>
            <a:ext cx="569256" cy="65880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4741" r="46711" b="35300"/>
          <a:stretch/>
        </p:blipFill>
        <p:spPr bwMode="auto">
          <a:xfrm>
            <a:off x="7668344" y="1732500"/>
            <a:ext cx="305944" cy="8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8084667" y="1518435"/>
            <a:ext cx="451637" cy="137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6056543" y="3939314"/>
            <a:ext cx="642976" cy="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Облако 41"/>
          <p:cNvSpPr/>
          <p:nvPr/>
        </p:nvSpPr>
        <p:spPr>
          <a:xfrm>
            <a:off x="7342991" y="2890726"/>
            <a:ext cx="1296144" cy="115212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AutoShape 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0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2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4" descr="Схема листика | Домашний hand-mad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листья цветов шаблоны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15521" r="17381" b="17585"/>
          <a:stretch/>
        </p:blipFill>
        <p:spPr bwMode="auto">
          <a:xfrm>
            <a:off x="6127678" y="4728775"/>
            <a:ext cx="534306" cy="5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3" r="65119" b="12164"/>
          <a:stretch/>
        </p:blipFill>
        <p:spPr bwMode="auto">
          <a:xfrm>
            <a:off x="7148932" y="5244997"/>
            <a:ext cx="1592922" cy="10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4" descr="Открытка СССР 1981 г. Ветреница лесная Растения под охраной худ. Шипиленко  флора цветы чистая - купить на Coberu.ru (цена 17 руб.)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3879" r="8238" b="12000"/>
          <a:stretch/>
        </p:blipFill>
        <p:spPr bwMode="auto">
          <a:xfrm>
            <a:off x="66389" y="967359"/>
            <a:ext cx="3739550" cy="542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Ветреница — Википедия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43" t="29483" r="60266" b="46998"/>
          <a:stretch/>
        </p:blipFill>
        <p:spPr bwMode="auto">
          <a:xfrm>
            <a:off x="7378051" y="4390316"/>
            <a:ext cx="1323389" cy="77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Прямоугольник 43"/>
          <p:cNvSpPr/>
          <p:nvPr/>
        </p:nvSpPr>
        <p:spPr>
          <a:xfrm>
            <a:off x="1069975" y="2977263"/>
            <a:ext cx="2265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5" name="Picture 2" descr="Рассмотрите рисунок (схему строения) и фотографию цветка вишни. А. Тип  цветка 1) мужской 2) женский 3) обоеполый 4) бесполый Б. Рассечение  листовой пластинки 1) актиноморфный – радиальная симметрия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13071" r="55364" b="8542"/>
          <a:stretch/>
        </p:blipFill>
        <p:spPr bwMode="auto">
          <a:xfrm>
            <a:off x="5690339" y="3016061"/>
            <a:ext cx="839582" cy="9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93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4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103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Мимоза</a:t>
            </a:r>
            <a:endParaRPr lang="ru-RU" dirty="0"/>
          </a:p>
        </p:txBody>
      </p:sp>
      <p:pic>
        <p:nvPicPr>
          <p:cNvPr id="5124" name="Picture 4" descr="Создано Природой - Цветет мимоза. И на Душе светло! 🌼 | Facebo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2736"/>
            <a:ext cx="3888432" cy="5211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4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Крокусы</a:t>
            </a:r>
            <a:endParaRPr lang="ru-RU" dirty="0"/>
          </a:p>
        </p:txBody>
      </p:sp>
      <p:pic>
        <p:nvPicPr>
          <p:cNvPr id="6146" name="Picture 2" descr="Крокус: посадка и уход в домашних условиях и в открытом грунте. Виды и  сорта крокуса, фот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322906" cy="520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2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Мать-и-мачеха</a:t>
            </a:r>
            <a:endParaRPr lang="ru-RU" dirty="0"/>
          </a:p>
        </p:txBody>
      </p:sp>
      <p:pic>
        <p:nvPicPr>
          <p:cNvPr id="7170" name="Picture 2" descr="Про цветы мать-и-мачеха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971928" cy="522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48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err="1" smtClean="0"/>
              <a:t>Ветриница</a:t>
            </a:r>
            <a:endParaRPr lang="ru-RU" dirty="0"/>
          </a:p>
        </p:txBody>
      </p:sp>
      <p:pic>
        <p:nvPicPr>
          <p:cNvPr id="3074" name="Picture 2" descr="Ветреница лесная: описание, особенности выращивания и ухода за анемоной +  полезные и лечебные свойства раст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0486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3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Назови цветы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84777" y="0"/>
            <a:ext cx="10801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2052" name="Picture 4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73848"/>
            <a:ext cx="4120009" cy="283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Цветы крокусы для дошкольников и школьников в картинках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6" t="16646" r="6781" b="7225"/>
          <a:stretch/>
        </p:blipFill>
        <p:spPr bwMode="auto">
          <a:xfrm>
            <a:off x="827583" y="3992616"/>
            <a:ext cx="2526177" cy="26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МИМОЗЫ.Аппликация.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15718" r="11071"/>
          <a:stretch/>
        </p:blipFill>
        <p:spPr bwMode="auto">
          <a:xfrm>
            <a:off x="4139952" y="280336"/>
            <a:ext cx="2396836" cy="358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весенние цветы картинки для детей мать и мачеха: 2 тыс изображений найдено  в Яндекс Картинк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34471"/>
            <a:ext cx="23907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Открытка СССР 1981 г. Ветреница лесная Растения под охраной худ. Шипиленко  флора цветы чистая - купить на Coberu.ru (цена 17 руб.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3879" r="8238" b="12000"/>
          <a:stretch/>
        </p:blipFill>
        <p:spPr bwMode="auto">
          <a:xfrm>
            <a:off x="6320065" y="2780928"/>
            <a:ext cx="2443406" cy="354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13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9" y="216342"/>
            <a:ext cx="7973653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время когда, когда растут первоцветы?</a:t>
            </a:r>
            <a:endParaRPr lang="ru-RU" dirty="0"/>
          </a:p>
        </p:txBody>
      </p:sp>
      <p:pic>
        <p:nvPicPr>
          <p:cNvPr id="9220" name="Picture 4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" t="5754" r="58318" b="60614"/>
          <a:stretch/>
        </p:blipFill>
        <p:spPr bwMode="auto">
          <a:xfrm>
            <a:off x="251520" y="901554"/>
            <a:ext cx="3744416" cy="26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7" t="5819" r="8092" b="60816"/>
          <a:stretch/>
        </p:blipFill>
        <p:spPr bwMode="auto">
          <a:xfrm>
            <a:off x="4256582" y="901553"/>
            <a:ext cx="3492961" cy="243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57375" r="58940" b="9477"/>
          <a:stretch/>
        </p:blipFill>
        <p:spPr bwMode="auto">
          <a:xfrm>
            <a:off x="298464" y="3691799"/>
            <a:ext cx="3697472" cy="259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Рисунки времена года для детей - 47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50" t="56515" r="8151" b="8602"/>
          <a:stretch/>
        </p:blipFill>
        <p:spPr bwMode="auto">
          <a:xfrm>
            <a:off x="4256582" y="3650867"/>
            <a:ext cx="3528392" cy="260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Сказка про времена го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918" y="-5858"/>
            <a:ext cx="1411870" cy="142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2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 части цветка?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9" r="15061"/>
          <a:stretch/>
        </p:blipFill>
        <p:spPr bwMode="auto">
          <a:xfrm>
            <a:off x="971600" y="1353351"/>
            <a:ext cx="3532374" cy="471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721" r="48086" b="50045"/>
          <a:stretch/>
        </p:blipFill>
        <p:spPr bwMode="auto">
          <a:xfrm>
            <a:off x="4812998" y="1556791"/>
            <a:ext cx="1665103" cy="192702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7" t="-15274" r="46711" b="35300"/>
          <a:stretch/>
        </p:blipFill>
        <p:spPr bwMode="auto">
          <a:xfrm>
            <a:off x="6660412" y="1988840"/>
            <a:ext cx="193964" cy="23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Как нарисовать подснежники: 17 вариантов на любой вкус - Лайфхак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8" t="15998" r="35906" b="-1133"/>
          <a:stretch/>
        </p:blipFill>
        <p:spPr bwMode="auto">
          <a:xfrm>
            <a:off x="7317672" y="2823148"/>
            <a:ext cx="706582" cy="255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Части растений для детей: схемы и картинки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5145" r="16718" b="13483"/>
          <a:stretch/>
        </p:blipFill>
        <p:spPr bwMode="auto">
          <a:xfrm>
            <a:off x="7652410" y="174339"/>
            <a:ext cx="1406618" cy="964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Кольцо 1"/>
          <p:cNvSpPr/>
          <p:nvPr/>
        </p:nvSpPr>
        <p:spPr>
          <a:xfrm>
            <a:off x="7670963" y="129215"/>
            <a:ext cx="1221517" cy="1224136"/>
          </a:xfrm>
          <a:prstGeom prst="donut">
            <a:avLst>
              <a:gd name="adj" fmla="val 2472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32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194</TotalTime>
  <Words>93</Words>
  <Application>Microsoft Office PowerPoint</Application>
  <PresentationFormat>Экран (4:3)</PresentationFormat>
  <Paragraphs>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Опиши-ка. Весенние первоцветы</vt:lpstr>
      <vt:lpstr>Подснежники</vt:lpstr>
      <vt:lpstr>Мимоза</vt:lpstr>
      <vt:lpstr>Крокусы</vt:lpstr>
      <vt:lpstr>Мать-и-мачеха</vt:lpstr>
      <vt:lpstr>Ветриница</vt:lpstr>
      <vt:lpstr>Назови цветы</vt:lpstr>
      <vt:lpstr>Назови время когда, когда растут первоцветы?</vt:lpstr>
      <vt:lpstr>Назови части цветка?</vt:lpstr>
      <vt:lpstr>Назови цвет бутона цветка</vt:lpstr>
      <vt:lpstr>Назови цвет бутона цветка</vt:lpstr>
      <vt:lpstr>Назови цвет бутона цветка</vt:lpstr>
      <vt:lpstr>Назови цвет бутона цветка</vt:lpstr>
      <vt:lpstr>Назови цвет бутона цветка</vt:lpstr>
      <vt:lpstr>Назови форму бутона и листка цветка</vt:lpstr>
      <vt:lpstr>Назови форму бутона и листка цветка</vt:lpstr>
      <vt:lpstr>Назови форму бутона и листка цветка</vt:lpstr>
      <vt:lpstr>Назови форму бутона и листка цветка</vt:lpstr>
      <vt:lpstr>Назови форму бутона и листка цветка</vt:lpstr>
      <vt:lpstr>Где растут первоцветы?</vt:lpstr>
      <vt:lpstr>Опиши цветок</vt:lpstr>
      <vt:lpstr>Опиши цветок</vt:lpstr>
      <vt:lpstr>Опиши цветок</vt:lpstr>
      <vt:lpstr>Опиши цветок</vt:lpstr>
      <vt:lpstr>Опиши цветок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 Весенние первоцветы</dc:title>
  <dc:creator>Asus</dc:creator>
  <cp:lastModifiedBy>Asus</cp:lastModifiedBy>
  <cp:revision>16</cp:revision>
  <dcterms:created xsi:type="dcterms:W3CDTF">2022-12-18T09:56:35Z</dcterms:created>
  <dcterms:modified xsi:type="dcterms:W3CDTF">2022-12-19T07:08:24Z</dcterms:modified>
</cp:coreProperties>
</file>