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3" r:id="rId8"/>
    <p:sldId id="265" r:id="rId9"/>
    <p:sldId id="269" r:id="rId10"/>
    <p:sldId id="268" r:id="rId11"/>
    <p:sldId id="267" r:id="rId12"/>
    <p:sldId id="266" r:id="rId13"/>
    <p:sldId id="272" r:id="rId14"/>
    <p:sldId id="275" r:id="rId15"/>
    <p:sldId id="276" r:id="rId16"/>
    <p:sldId id="280" r:id="rId17"/>
    <p:sldId id="278" r:id="rId18"/>
    <p:sldId id="281" r:id="rId19"/>
    <p:sldId id="282" r:id="rId20"/>
    <p:sldId id="285" r:id="rId21"/>
    <p:sldId id="284" r:id="rId22"/>
    <p:sldId id="283" r:id="rId23"/>
    <p:sldId id="286" r:id="rId24"/>
    <p:sldId id="290" r:id="rId25"/>
    <p:sldId id="291" r:id="rId26"/>
    <p:sldId id="292" r:id="rId27"/>
    <p:sldId id="293" r:id="rId28"/>
    <p:sldId id="294" r:id="rId29"/>
    <p:sldId id="295" r:id="rId30"/>
    <p:sldId id="299" r:id="rId31"/>
    <p:sldId id="298" r:id="rId32"/>
    <p:sldId id="297" r:id="rId33"/>
    <p:sldId id="306" r:id="rId34"/>
    <p:sldId id="302" r:id="rId35"/>
    <p:sldId id="303" r:id="rId36"/>
    <p:sldId id="305" r:id="rId37"/>
    <p:sldId id="30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5" autoAdjust="0"/>
    <p:restoredTop sz="94660"/>
  </p:normalViewPr>
  <p:slideViewPr>
    <p:cSldViewPr>
      <p:cViewPr varScale="1">
        <p:scale>
          <a:sx n="69" d="100"/>
          <a:sy n="69" d="100"/>
        </p:scale>
        <p:origin x="-1512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A04325-6773-4210-B4E0-D113DE794529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470889-5087-46D9-B91F-8ADA992D02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jpe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</a:t>
            </a:r>
            <a:r>
              <a:rPr lang="ru-RU" dirty="0" smtClean="0"/>
              <a:t>Деревья</a:t>
            </a:r>
            <a:endParaRPr lang="ru-RU" dirty="0"/>
          </a:p>
        </p:txBody>
      </p:sp>
      <p:pic>
        <p:nvPicPr>
          <p:cNvPr id="1028" name="Picture 4" descr="Хвойные деревья: описание видов с фото и названия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666" y="195745"/>
            <a:ext cx="4968552" cy="420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3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части дерева </a:t>
            </a:r>
            <a:endParaRPr lang="ru-RU" dirty="0"/>
          </a:p>
        </p:txBody>
      </p:sp>
      <p:pic>
        <p:nvPicPr>
          <p:cNvPr id="4100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788024" y="1772816"/>
            <a:ext cx="374104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827584" y="836737"/>
            <a:ext cx="3178122" cy="55616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38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части дерева </a:t>
            </a:r>
            <a:endParaRPr lang="ru-RU" dirty="0"/>
          </a:p>
        </p:txBody>
      </p:sp>
      <p:pic>
        <p:nvPicPr>
          <p:cNvPr id="4100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788024" y="1772816"/>
            <a:ext cx="374104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899592" y="126876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10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Назови части дерева </a:t>
            </a:r>
            <a:endParaRPr lang="ru-RU" dirty="0"/>
          </a:p>
        </p:txBody>
      </p:sp>
      <p:pic>
        <p:nvPicPr>
          <p:cNvPr id="4100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788024" y="1772816"/>
            <a:ext cx="374104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1187624" y="836712"/>
            <a:ext cx="3418047" cy="556062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1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</a:t>
            </a:r>
            <a:r>
              <a:rPr lang="ru-RU" dirty="0" smtClean="0"/>
              <a:t>листьев</a:t>
            </a:r>
            <a:endParaRPr lang="ru-RU" dirty="0"/>
          </a:p>
        </p:txBody>
      </p:sp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1" t="24734" r="33987" b="62313"/>
          <a:stretch/>
        </p:blipFill>
        <p:spPr bwMode="auto">
          <a:xfrm>
            <a:off x="5940153" y="2658030"/>
            <a:ext cx="2441848" cy="215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683568" y="1259632"/>
            <a:ext cx="2601654" cy="46417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5" t="61887" r="64526" b="24802"/>
          <a:stretch/>
        </p:blipFill>
        <p:spPr bwMode="auto">
          <a:xfrm>
            <a:off x="3995936" y="2774548"/>
            <a:ext cx="1523825" cy="201532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76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</a:t>
            </a:r>
            <a:r>
              <a:rPr lang="ru-RU" dirty="0" smtClean="0"/>
              <a:t>листьев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6" t="4167" r="50806" b="55534"/>
          <a:stretch/>
        </p:blipFill>
        <p:spPr bwMode="auto">
          <a:xfrm>
            <a:off x="3997759" y="2397439"/>
            <a:ext cx="2111540" cy="267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1" t="24734" r="33987" b="62313"/>
          <a:stretch/>
        </p:blipFill>
        <p:spPr bwMode="auto">
          <a:xfrm>
            <a:off x="6156176" y="2658030"/>
            <a:ext cx="2441848" cy="215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179512" y="962319"/>
            <a:ext cx="3902266" cy="55446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49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</a:t>
            </a:r>
            <a:r>
              <a:rPr lang="ru-RU" dirty="0" smtClean="0"/>
              <a:t>форму иголок</a:t>
            </a:r>
            <a:endParaRPr lang="ru-RU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251520" y="836737"/>
            <a:ext cx="3178122" cy="55616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1" t="24734" r="33987" b="62313"/>
          <a:stretch/>
        </p:blipFill>
        <p:spPr bwMode="auto">
          <a:xfrm>
            <a:off x="6156176" y="2658030"/>
            <a:ext cx="2441848" cy="215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3" t="43373" r="50805" b="26703"/>
          <a:stretch/>
        </p:blipFill>
        <p:spPr bwMode="auto">
          <a:xfrm>
            <a:off x="3635896" y="2586715"/>
            <a:ext cx="2224128" cy="2642118"/>
          </a:xfrm>
          <a:prstGeom prst="teardrop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25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</a:t>
            </a:r>
            <a:r>
              <a:rPr lang="ru-RU" dirty="0" smtClean="0"/>
              <a:t>листьев</a:t>
            </a:r>
            <a:endParaRPr lang="ru-RU" dirty="0"/>
          </a:p>
        </p:txBody>
      </p:sp>
      <p:pic>
        <p:nvPicPr>
          <p:cNvPr id="9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1" t="24734" r="33987" b="62313"/>
          <a:stretch/>
        </p:blipFill>
        <p:spPr bwMode="auto">
          <a:xfrm>
            <a:off x="6300192" y="2658030"/>
            <a:ext cx="2441848" cy="215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395536" y="836712"/>
            <a:ext cx="3418047" cy="556062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44" t="30158" r="32258" b="30158"/>
          <a:stretch/>
        </p:blipFill>
        <p:spPr bwMode="auto">
          <a:xfrm>
            <a:off x="3813583" y="1908366"/>
            <a:ext cx="2510971" cy="290285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87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</a:t>
            </a:r>
            <a:r>
              <a:rPr lang="ru-RU" dirty="0" smtClean="0"/>
              <a:t>форму иголок</a:t>
            </a:r>
            <a:endParaRPr lang="ru-RU" dirty="0"/>
          </a:p>
        </p:txBody>
      </p:sp>
      <p:pic>
        <p:nvPicPr>
          <p:cNvPr id="9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1" t="24734" r="33987" b="62313"/>
          <a:stretch/>
        </p:blipFill>
        <p:spPr bwMode="auto">
          <a:xfrm>
            <a:off x="6156176" y="2658030"/>
            <a:ext cx="2441848" cy="215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419200" y="115752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4" t="32007" r="32359" b="26325"/>
          <a:stretch/>
        </p:blipFill>
        <p:spPr bwMode="auto">
          <a:xfrm>
            <a:off x="3515544" y="2077284"/>
            <a:ext cx="2307771" cy="3048000"/>
          </a:xfrm>
          <a:prstGeom prst="flowChartPunchedCard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3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плоды?</a:t>
            </a:r>
            <a:endParaRPr lang="ru-RU" dirty="0"/>
          </a:p>
        </p:txBody>
      </p:sp>
      <p:pic>
        <p:nvPicPr>
          <p:cNvPr id="13314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5292080" y="121893"/>
            <a:ext cx="1510146" cy="148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683568" y="1259632"/>
            <a:ext cx="2601654" cy="46417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4" t="46977" r="49357" b="6902"/>
          <a:stretch/>
        </p:blipFill>
        <p:spPr bwMode="auto">
          <a:xfrm>
            <a:off x="4538989" y="1960756"/>
            <a:ext cx="3150284" cy="392201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1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плоды?</a:t>
            </a:r>
            <a:endParaRPr lang="ru-RU" dirty="0"/>
          </a:p>
        </p:txBody>
      </p:sp>
      <p:pic>
        <p:nvPicPr>
          <p:cNvPr id="13314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5292080" y="121893"/>
            <a:ext cx="1510146" cy="148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179512" y="962319"/>
            <a:ext cx="3902266" cy="55446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6" t="4167" r="50806" b="55534"/>
          <a:stretch/>
        </p:blipFill>
        <p:spPr bwMode="auto">
          <a:xfrm>
            <a:off x="4572000" y="1604330"/>
            <a:ext cx="3454561" cy="4375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3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7177" y="195985"/>
            <a:ext cx="3070360" cy="634082"/>
          </a:xfrm>
        </p:spPr>
        <p:txBody>
          <a:bodyPr/>
          <a:lstStyle/>
          <a:p>
            <a:r>
              <a:rPr lang="ru-RU" dirty="0" smtClean="0"/>
              <a:t>Назови </a:t>
            </a:r>
            <a:r>
              <a:rPr lang="ru-RU" dirty="0" smtClean="0"/>
              <a:t>дерево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8172400" y="0"/>
            <a:ext cx="457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155575" y="3337257"/>
            <a:ext cx="1881574" cy="335699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1757367" y="692696"/>
            <a:ext cx="2500777" cy="355328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6660230" y="3332530"/>
            <a:ext cx="2193913" cy="356914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5148064" y="404664"/>
            <a:ext cx="2213880" cy="368525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3701848" y="3148806"/>
            <a:ext cx="2025994" cy="354544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40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плоды?</a:t>
            </a:r>
            <a:endParaRPr lang="ru-RU" dirty="0"/>
          </a:p>
        </p:txBody>
      </p:sp>
      <p:pic>
        <p:nvPicPr>
          <p:cNvPr id="13314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5292080" y="121893"/>
            <a:ext cx="1510146" cy="148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251520" y="836737"/>
            <a:ext cx="3178122" cy="55616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3" t="43373" r="50805" b="26703"/>
          <a:stretch/>
        </p:blipFill>
        <p:spPr bwMode="auto">
          <a:xfrm>
            <a:off x="4354965" y="1844824"/>
            <a:ext cx="3384376" cy="4020416"/>
          </a:xfrm>
          <a:prstGeom prst="teardrop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55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плоды?</a:t>
            </a:r>
            <a:endParaRPr lang="ru-RU" dirty="0"/>
          </a:p>
        </p:txBody>
      </p:sp>
      <p:pic>
        <p:nvPicPr>
          <p:cNvPr id="13314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5292080" y="121893"/>
            <a:ext cx="1510146" cy="148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419200" y="115752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4" t="32007" r="32359" b="26325"/>
          <a:stretch/>
        </p:blipFill>
        <p:spPr bwMode="auto">
          <a:xfrm>
            <a:off x="4403812" y="1614171"/>
            <a:ext cx="3286682" cy="4340902"/>
          </a:xfrm>
          <a:prstGeom prst="flowChartPunchedCard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68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плоды?</a:t>
            </a:r>
            <a:endParaRPr lang="ru-RU" dirty="0"/>
          </a:p>
        </p:txBody>
      </p:sp>
      <p:pic>
        <p:nvPicPr>
          <p:cNvPr id="13314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5292080" y="121893"/>
            <a:ext cx="1510146" cy="148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395536" y="836712"/>
            <a:ext cx="3418047" cy="556062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9" t="30158" r="32258" b="30158"/>
          <a:stretch/>
        </p:blipFill>
        <p:spPr bwMode="auto">
          <a:xfrm>
            <a:off x="4668982" y="2204864"/>
            <a:ext cx="2876718" cy="346485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547936" y="989112"/>
            <a:ext cx="3418047" cy="556062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2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Вид дерева: хвойное или лиственное?</a:t>
            </a:r>
            <a:endParaRPr lang="ru-RU" dirty="0"/>
          </a:p>
        </p:txBody>
      </p:sp>
      <p:pic>
        <p:nvPicPr>
          <p:cNvPr id="19458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1" t="59788" r="49796" b="12988"/>
          <a:stretch/>
        </p:blipFill>
        <p:spPr bwMode="auto">
          <a:xfrm>
            <a:off x="4637469" y="2204864"/>
            <a:ext cx="2975991" cy="295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683568" y="1259632"/>
            <a:ext cx="2601654" cy="46417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56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Вид дерева: хвойное или лиственное?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899592" y="962319"/>
            <a:ext cx="3902266" cy="55446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1" t="59788" r="49796" b="12988"/>
          <a:stretch/>
        </p:blipFill>
        <p:spPr bwMode="auto">
          <a:xfrm>
            <a:off x="5305914" y="1916832"/>
            <a:ext cx="2975991" cy="295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98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Вид дерева: хвойное или лиственное?</a:t>
            </a:r>
            <a:endParaRPr lang="ru-RU" dirty="0"/>
          </a:p>
        </p:txBody>
      </p:sp>
      <p:pic>
        <p:nvPicPr>
          <p:cNvPr id="5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1" t="59788" r="49796" b="12988"/>
          <a:stretch/>
        </p:blipFill>
        <p:spPr bwMode="auto">
          <a:xfrm>
            <a:off x="5305914" y="1916832"/>
            <a:ext cx="2975991" cy="295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899592" y="1124744"/>
            <a:ext cx="3178122" cy="55616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98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Вид дерева: хвойное или лиственное?</a:t>
            </a:r>
            <a:endParaRPr lang="ru-RU" dirty="0"/>
          </a:p>
        </p:txBody>
      </p:sp>
      <p:pic>
        <p:nvPicPr>
          <p:cNvPr id="5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1" t="59788" r="49796" b="12988"/>
          <a:stretch/>
        </p:blipFill>
        <p:spPr bwMode="auto">
          <a:xfrm>
            <a:off x="5305914" y="1916832"/>
            <a:ext cx="2975991" cy="295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419200" y="115752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85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Вид дерева: хвойное или лиственное?</a:t>
            </a:r>
            <a:endParaRPr lang="ru-RU" dirty="0"/>
          </a:p>
        </p:txBody>
      </p:sp>
      <p:pic>
        <p:nvPicPr>
          <p:cNvPr id="5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1" t="59788" r="49796" b="12988"/>
          <a:stretch/>
        </p:blipFill>
        <p:spPr bwMode="auto">
          <a:xfrm>
            <a:off x="5305914" y="1916832"/>
            <a:ext cx="2975991" cy="295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755576" y="980728"/>
            <a:ext cx="3418047" cy="556062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436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Что происходит с деревом осенью? </a:t>
            </a:r>
            <a:endParaRPr lang="ru-RU" dirty="0"/>
          </a:p>
        </p:txBody>
      </p:sp>
      <p:pic>
        <p:nvPicPr>
          <p:cNvPr id="24578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5292080" y="1628800"/>
            <a:ext cx="3041282" cy="2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912137" y="1380875"/>
            <a:ext cx="2601654" cy="46417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94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Что происходит с деревом осенью? </a:t>
            </a:r>
            <a:endParaRPr lang="ru-RU" dirty="0"/>
          </a:p>
        </p:txBody>
      </p:sp>
      <p:pic>
        <p:nvPicPr>
          <p:cNvPr id="24578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5292080" y="1628800"/>
            <a:ext cx="3041282" cy="2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899592" y="962319"/>
            <a:ext cx="3902266" cy="55446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5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Какое дерево по высоте?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5148064" y="1988840"/>
            <a:ext cx="2785408" cy="241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1619672" y="1196752"/>
            <a:ext cx="2601654" cy="46417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8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Что происходит с деревом осенью? </a:t>
            </a:r>
            <a:endParaRPr lang="ru-RU" dirty="0"/>
          </a:p>
        </p:txBody>
      </p:sp>
      <p:pic>
        <p:nvPicPr>
          <p:cNvPr id="24578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5292080" y="1628800"/>
            <a:ext cx="3041282" cy="2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899592" y="1124744"/>
            <a:ext cx="3178122" cy="55616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02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Что происходит с деревом осенью? </a:t>
            </a:r>
            <a:endParaRPr lang="ru-RU" dirty="0"/>
          </a:p>
        </p:txBody>
      </p:sp>
      <p:pic>
        <p:nvPicPr>
          <p:cNvPr id="24578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5292080" y="1628800"/>
            <a:ext cx="3041282" cy="2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419200" y="115752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59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Что происходит с деревом осенью? </a:t>
            </a:r>
            <a:endParaRPr lang="ru-RU" dirty="0"/>
          </a:p>
        </p:txBody>
      </p:sp>
      <p:pic>
        <p:nvPicPr>
          <p:cNvPr id="24578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5292080" y="1628800"/>
            <a:ext cx="3041282" cy="2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755576" y="980728"/>
            <a:ext cx="3418047" cy="556062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04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821322" y="2905224"/>
            <a:ext cx="1149408" cy="96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034609" y="2118489"/>
            <a:ext cx="546044" cy="19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77906" y="4507064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дерево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6264502" y="3406694"/>
            <a:ext cx="4857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5970730" y="3173674"/>
            <a:ext cx="493483" cy="46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4890770" y="312737"/>
            <a:ext cx="1143839" cy="112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398790" y="406767"/>
            <a:ext cx="542223" cy="9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844087" y="1602414"/>
            <a:ext cx="1190522" cy="116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8" t="25571" r="37990" b="64178"/>
          <a:stretch/>
        </p:blipFill>
        <p:spPr bwMode="auto">
          <a:xfrm>
            <a:off x="6724016" y="1671345"/>
            <a:ext cx="908634" cy="7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5" t="33928" r="40193" b="51596"/>
          <a:stretch/>
        </p:blipFill>
        <p:spPr bwMode="auto">
          <a:xfrm>
            <a:off x="7824278" y="1251711"/>
            <a:ext cx="951437" cy="160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4890933" y="4061387"/>
            <a:ext cx="1143675" cy="112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4965723" y="5434625"/>
            <a:ext cx="1068885" cy="100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02" t="72472" r="29496" b="15565"/>
          <a:stretch/>
        </p:blipFill>
        <p:spPr bwMode="auto">
          <a:xfrm>
            <a:off x="7160584" y="5315920"/>
            <a:ext cx="1064395" cy="129381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8" t="71113" r="49357" b="9685"/>
          <a:stretch/>
        </p:blipFill>
        <p:spPr bwMode="auto">
          <a:xfrm>
            <a:off x="7290309" y="4055659"/>
            <a:ext cx="934669" cy="110462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5" t="61887" r="64526" b="24802"/>
          <a:stretch/>
        </p:blipFill>
        <p:spPr bwMode="auto">
          <a:xfrm>
            <a:off x="7160584" y="2937337"/>
            <a:ext cx="849917" cy="112405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683568" y="1259632"/>
            <a:ext cx="2601654" cy="46417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667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885201" y="2899389"/>
            <a:ext cx="1149408" cy="96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034609" y="2118489"/>
            <a:ext cx="546044" cy="19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38842" y="4365104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338842" y="5916084"/>
            <a:ext cx="540060" cy="71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дерево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6437804" y="3406694"/>
            <a:ext cx="4857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041924" y="3173674"/>
            <a:ext cx="493483" cy="46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4915211" y="359752"/>
            <a:ext cx="1119398" cy="1114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398790" y="406767"/>
            <a:ext cx="542223" cy="9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844087" y="1602414"/>
            <a:ext cx="1190522" cy="116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8" t="25571" r="37990" b="64178"/>
          <a:stretch/>
        </p:blipFill>
        <p:spPr bwMode="auto">
          <a:xfrm>
            <a:off x="6807347" y="1607448"/>
            <a:ext cx="908634" cy="7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5" t="33928" r="40193" b="51596"/>
          <a:stretch/>
        </p:blipFill>
        <p:spPr bwMode="auto">
          <a:xfrm>
            <a:off x="7824278" y="1251711"/>
            <a:ext cx="951437" cy="160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4953636" y="4029275"/>
            <a:ext cx="1168534" cy="114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5043058" y="5362086"/>
            <a:ext cx="1054851" cy="99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02" t="72472" r="29496" b="15565"/>
          <a:stretch/>
        </p:blipFill>
        <p:spPr bwMode="auto">
          <a:xfrm>
            <a:off x="7223686" y="5160280"/>
            <a:ext cx="1064395" cy="129381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354947" y="978559"/>
            <a:ext cx="3480011" cy="494464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7" t="18460" r="62391" b="68217"/>
          <a:stretch/>
        </p:blipFill>
        <p:spPr bwMode="auto">
          <a:xfrm>
            <a:off x="7052895" y="2711739"/>
            <a:ext cx="771383" cy="122716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84" t="25330" r="57514" b="65762"/>
          <a:stretch/>
        </p:blipFill>
        <p:spPr bwMode="auto">
          <a:xfrm>
            <a:off x="7239899" y="4013187"/>
            <a:ext cx="1155666" cy="85084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790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881851" y="2854007"/>
            <a:ext cx="1147984" cy="96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034609" y="2118489"/>
            <a:ext cx="546044" cy="19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48570" y="4521608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дерево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6402890" y="3380463"/>
            <a:ext cx="4857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060791" y="3190532"/>
            <a:ext cx="493483" cy="46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4890770" y="312737"/>
            <a:ext cx="1143839" cy="112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398790" y="406767"/>
            <a:ext cx="542223" cy="9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844087" y="1602414"/>
            <a:ext cx="1190522" cy="116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5" t="33928" r="40193" b="51596"/>
          <a:stretch/>
        </p:blipFill>
        <p:spPr bwMode="auto">
          <a:xfrm>
            <a:off x="7824278" y="1251711"/>
            <a:ext cx="951437" cy="160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75" t="37005" r="29112" b="53527"/>
          <a:stretch/>
        </p:blipFill>
        <p:spPr bwMode="auto">
          <a:xfrm>
            <a:off x="6618600" y="1845506"/>
            <a:ext cx="1100262" cy="68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4899107" y="4013187"/>
            <a:ext cx="1187184" cy="116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4967208" y="5396260"/>
            <a:ext cx="1119083" cy="105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442475" y="855288"/>
            <a:ext cx="3178122" cy="55616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3" t="43373" r="50805" b="26703"/>
          <a:stretch/>
        </p:blipFill>
        <p:spPr bwMode="auto">
          <a:xfrm>
            <a:off x="7124705" y="2668429"/>
            <a:ext cx="1134687" cy="1347934"/>
          </a:xfrm>
          <a:prstGeom prst="teardrop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3" t="53264" r="56796" b="33304"/>
          <a:stretch/>
        </p:blipFill>
        <p:spPr bwMode="auto">
          <a:xfrm>
            <a:off x="7223686" y="3916225"/>
            <a:ext cx="1108961" cy="102494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7258212" y="5188516"/>
            <a:ext cx="823377" cy="144089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451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885200" y="2854007"/>
            <a:ext cx="1203391" cy="101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034609" y="2118489"/>
            <a:ext cx="546044" cy="19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16216" y="4493209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дерево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6507372" y="3406694"/>
            <a:ext cx="4857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050711" y="3190532"/>
            <a:ext cx="493483" cy="46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4890770" y="312737"/>
            <a:ext cx="1086321" cy="112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398790" y="406767"/>
            <a:ext cx="542223" cy="9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844087" y="1602414"/>
            <a:ext cx="1190522" cy="116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5" t="33928" r="40193" b="51596"/>
          <a:stretch/>
        </p:blipFill>
        <p:spPr bwMode="auto">
          <a:xfrm>
            <a:off x="7824278" y="1251711"/>
            <a:ext cx="951437" cy="160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75" t="37005" r="29112" b="53527"/>
          <a:stretch/>
        </p:blipFill>
        <p:spPr bwMode="auto">
          <a:xfrm>
            <a:off x="6619525" y="1939643"/>
            <a:ext cx="1100262" cy="68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4885200" y="4013187"/>
            <a:ext cx="1187184" cy="116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4968729" y="5448552"/>
            <a:ext cx="1259455" cy="118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419200" y="115752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6" t="32007" r="32359" b="39715"/>
          <a:stretch/>
        </p:blipFill>
        <p:spPr bwMode="auto">
          <a:xfrm>
            <a:off x="7092316" y="2863230"/>
            <a:ext cx="871431" cy="1175670"/>
          </a:xfrm>
          <a:prstGeom prst="flowChartPunchedCard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4" t="60466" r="39076" b="26325"/>
          <a:stretch/>
        </p:blipFill>
        <p:spPr bwMode="auto">
          <a:xfrm>
            <a:off x="7156925" y="4199792"/>
            <a:ext cx="1196122" cy="806059"/>
          </a:xfrm>
          <a:prstGeom prst="flowChartPunchedCard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460375" y="115752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7265747" y="5005851"/>
            <a:ext cx="978478" cy="162878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Прямоугольник 39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21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885201" y="2947741"/>
            <a:ext cx="1091890" cy="91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034609" y="2118489"/>
            <a:ext cx="546044" cy="19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262252" y="4478182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5795" y="205755"/>
            <a:ext cx="2818656" cy="564183"/>
          </a:xfrm>
        </p:spPr>
        <p:txBody>
          <a:bodyPr/>
          <a:lstStyle/>
          <a:p>
            <a:r>
              <a:rPr lang="ru-RU" dirty="0" smtClean="0"/>
              <a:t>Опиши дерево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6264502" y="3406694"/>
            <a:ext cx="4857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5970730" y="3173674"/>
            <a:ext cx="493483" cy="46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4890770" y="312737"/>
            <a:ext cx="1079960" cy="112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0" t="33713" r="46336" b="58047"/>
          <a:stretch/>
        </p:blipFill>
        <p:spPr bwMode="auto">
          <a:xfrm>
            <a:off x="7398790" y="406767"/>
            <a:ext cx="542223" cy="9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844087" y="1602414"/>
            <a:ext cx="1190522" cy="116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8" t="25571" r="37990" b="64178"/>
          <a:stretch/>
        </p:blipFill>
        <p:spPr bwMode="auto">
          <a:xfrm>
            <a:off x="6750242" y="1832191"/>
            <a:ext cx="908634" cy="7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5" t="33928" r="40193" b="51596"/>
          <a:stretch/>
        </p:blipFill>
        <p:spPr bwMode="auto">
          <a:xfrm>
            <a:off x="7824278" y="1251711"/>
            <a:ext cx="951437" cy="160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60047" r="71603" b="12210"/>
          <a:stretch/>
        </p:blipFill>
        <p:spPr bwMode="auto">
          <a:xfrm>
            <a:off x="4899107" y="3938908"/>
            <a:ext cx="1187184" cy="116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6" t="60630" r="28369" b="13701"/>
          <a:stretch/>
        </p:blipFill>
        <p:spPr bwMode="auto">
          <a:xfrm>
            <a:off x="4924257" y="5265743"/>
            <a:ext cx="1259455" cy="118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02" t="72472" r="29496" b="15565"/>
          <a:stretch/>
        </p:blipFill>
        <p:spPr bwMode="auto">
          <a:xfrm>
            <a:off x="7223686" y="5262055"/>
            <a:ext cx="1064395" cy="129381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464001" y="1287060"/>
            <a:ext cx="3138019" cy="510505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62" t="49702" r="41345" b="33389"/>
          <a:stretch/>
        </p:blipFill>
        <p:spPr bwMode="auto">
          <a:xfrm>
            <a:off x="6921548" y="2814701"/>
            <a:ext cx="1039907" cy="112420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9" t="36624" r="37647" b="51138"/>
          <a:stretch/>
        </p:blipFill>
        <p:spPr bwMode="auto">
          <a:xfrm>
            <a:off x="7186701" y="3943934"/>
            <a:ext cx="1069154" cy="1068496"/>
          </a:xfrm>
          <a:prstGeom prst="hexagon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283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Какое дерево по высоте?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5148064" y="1988840"/>
            <a:ext cx="2785408" cy="241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355879" y="720793"/>
            <a:ext cx="3902266" cy="55446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09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Какое дерево по высоте?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5148064" y="1988840"/>
            <a:ext cx="2785408" cy="241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8" t="5318" r="42440" b="10511"/>
          <a:stretch/>
        </p:blipFill>
        <p:spPr bwMode="auto">
          <a:xfrm>
            <a:off x="827584" y="836737"/>
            <a:ext cx="3178122" cy="55616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4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Какое дерево по высоте?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5148064" y="1988840"/>
            <a:ext cx="2785408" cy="241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318" r="40738" b="6724"/>
          <a:stretch/>
        </p:blipFill>
        <p:spPr bwMode="auto">
          <a:xfrm>
            <a:off x="899592" y="1268760"/>
            <a:ext cx="3096344" cy="5154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3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Какое дерево по высоте?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9" t="32143" r="42327" b="56349"/>
          <a:stretch/>
        </p:blipFill>
        <p:spPr bwMode="auto">
          <a:xfrm>
            <a:off x="5148064" y="1988840"/>
            <a:ext cx="2785408" cy="241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9" t="13855" r="40802" b="6344"/>
          <a:stretch/>
        </p:blipFill>
        <p:spPr bwMode="auto">
          <a:xfrm>
            <a:off x="1187624" y="836712"/>
            <a:ext cx="3418047" cy="556062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части дерева </a:t>
            </a:r>
            <a:endParaRPr lang="ru-RU" dirty="0"/>
          </a:p>
        </p:txBody>
      </p:sp>
      <p:pic>
        <p:nvPicPr>
          <p:cNvPr id="4100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788024" y="1772816"/>
            <a:ext cx="374104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5555" r="41770" b="14087"/>
          <a:stretch/>
        </p:blipFill>
        <p:spPr bwMode="auto">
          <a:xfrm>
            <a:off x="1187624" y="1196752"/>
            <a:ext cx="2601654" cy="46417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06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части дерева </a:t>
            </a:r>
            <a:endParaRPr lang="ru-RU" dirty="0"/>
          </a:p>
        </p:txBody>
      </p:sp>
      <p:pic>
        <p:nvPicPr>
          <p:cNvPr id="4100" name="Picture 4" descr="алгоритм рассказа мнемотаблица расскажи о деревьях&lt;br /&gt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t="22714" r="27220" b="49543"/>
          <a:stretch/>
        </p:blipFill>
        <p:spPr bwMode="auto">
          <a:xfrm>
            <a:off x="4788024" y="1772816"/>
            <a:ext cx="374104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5701" r="36051" b="10339"/>
          <a:stretch/>
        </p:blipFill>
        <p:spPr bwMode="auto">
          <a:xfrm>
            <a:off x="355879" y="720793"/>
            <a:ext cx="3902266" cy="55446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83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122</TotalTime>
  <Words>161</Words>
  <Application>Microsoft Office PowerPoint</Application>
  <PresentationFormat>Экран (4:3)</PresentationFormat>
  <Paragraphs>43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Эркер</vt:lpstr>
      <vt:lpstr>Опиши-ка. Деревья</vt:lpstr>
      <vt:lpstr>Назови дерево</vt:lpstr>
      <vt:lpstr>Какое дерево по высоте?</vt:lpstr>
      <vt:lpstr>Какое дерево по высоте?</vt:lpstr>
      <vt:lpstr>Какое дерево по высоте?</vt:lpstr>
      <vt:lpstr>Какое дерево по высоте?</vt:lpstr>
      <vt:lpstr>Какое дерево по высоте?</vt:lpstr>
      <vt:lpstr>Назови части дерева </vt:lpstr>
      <vt:lpstr>Назови части дерева </vt:lpstr>
      <vt:lpstr>Назови части дерева </vt:lpstr>
      <vt:lpstr>Назови части дерева </vt:lpstr>
      <vt:lpstr>Назови части дерева </vt:lpstr>
      <vt:lpstr>Назови форму листьев</vt:lpstr>
      <vt:lpstr>Назови форму листьев</vt:lpstr>
      <vt:lpstr>Назови форму иголок</vt:lpstr>
      <vt:lpstr>Назови форму листьев</vt:lpstr>
      <vt:lpstr>Назови форму иголок</vt:lpstr>
      <vt:lpstr>Как называются плоды?</vt:lpstr>
      <vt:lpstr>Как называются плоды?</vt:lpstr>
      <vt:lpstr>Как называются плоды?</vt:lpstr>
      <vt:lpstr>Как называются плоды?</vt:lpstr>
      <vt:lpstr>Как называются плоды?</vt:lpstr>
      <vt:lpstr>Вид дерева: хвойное или лиственное?</vt:lpstr>
      <vt:lpstr>Вид дерева: хвойное или лиственное?</vt:lpstr>
      <vt:lpstr>Вид дерева: хвойное или лиственное?</vt:lpstr>
      <vt:lpstr>Вид дерева: хвойное или лиственное?</vt:lpstr>
      <vt:lpstr>Вид дерева: хвойное или лиственное?</vt:lpstr>
      <vt:lpstr>Что происходит с деревом осенью? </vt:lpstr>
      <vt:lpstr>Что происходит с деревом осенью? </vt:lpstr>
      <vt:lpstr>Что происходит с деревом осенью? </vt:lpstr>
      <vt:lpstr>Что происходит с деревом осенью? </vt:lpstr>
      <vt:lpstr>Что происходит с деревом осенью? </vt:lpstr>
      <vt:lpstr>Опиши дерево</vt:lpstr>
      <vt:lpstr>Опиши дерево</vt:lpstr>
      <vt:lpstr>Опиши дерево</vt:lpstr>
      <vt:lpstr>Опиши дерево</vt:lpstr>
      <vt:lpstr>Опиши дерево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Деревья</dc:title>
  <dc:creator>Asus</dc:creator>
  <cp:lastModifiedBy>Asus</cp:lastModifiedBy>
  <cp:revision>12</cp:revision>
  <dcterms:created xsi:type="dcterms:W3CDTF">2022-12-18T12:11:30Z</dcterms:created>
  <dcterms:modified xsi:type="dcterms:W3CDTF">2022-12-18T14:14:15Z</dcterms:modified>
</cp:coreProperties>
</file>