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6" r:id="rId23"/>
    <p:sldId id="277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162F0B-DD90-4CD8-977D-5A28150DB01E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99B0E-BCC8-4CD0-A1C8-7C49E4167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318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99B0E-BCC8-4CD0-A1C8-7C49E41670B3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540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DFCB7FF-21CD-478A-9441-70DA232759C5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846111E-753F-4D43-8F7C-0E1A4DE6CB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CB7FF-21CD-478A-9441-70DA232759C5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6111E-753F-4D43-8F7C-0E1A4DE6C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CB7FF-21CD-478A-9441-70DA232759C5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6111E-753F-4D43-8F7C-0E1A4DE6C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DFCB7FF-21CD-478A-9441-70DA232759C5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46111E-753F-4D43-8F7C-0E1A4DE6CB1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DFCB7FF-21CD-478A-9441-70DA232759C5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846111E-753F-4D43-8F7C-0E1A4DE6CB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CB7FF-21CD-478A-9441-70DA232759C5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6111E-753F-4D43-8F7C-0E1A4DE6CB1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CB7FF-21CD-478A-9441-70DA232759C5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6111E-753F-4D43-8F7C-0E1A4DE6CB1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DFCB7FF-21CD-478A-9441-70DA232759C5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46111E-753F-4D43-8F7C-0E1A4DE6CB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CB7FF-21CD-478A-9441-70DA232759C5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6111E-753F-4D43-8F7C-0E1A4DE6C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DFCB7FF-21CD-478A-9441-70DA232759C5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46111E-753F-4D43-8F7C-0E1A4DE6CB1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DFCB7FF-21CD-478A-9441-70DA232759C5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46111E-753F-4D43-8F7C-0E1A4DE6CB1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DFCB7FF-21CD-478A-9441-70DA232759C5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846111E-753F-4D43-8F7C-0E1A4DE6CB1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2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2.jpeg"/><Relationship Id="rId10" Type="http://schemas.openxmlformats.org/officeDocument/2006/relationships/image" Target="../media/image21.png"/><Relationship Id="rId4" Type="http://schemas.openxmlformats.org/officeDocument/2006/relationships/image" Target="../media/image11.png"/><Relationship Id="rId9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6.png"/><Relationship Id="rId4" Type="http://schemas.openxmlformats.org/officeDocument/2006/relationships/image" Target="../media/image12.jpeg"/><Relationship Id="rId9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20.jpeg"/><Relationship Id="rId10" Type="http://schemas.openxmlformats.org/officeDocument/2006/relationships/image" Target="../media/image23.jpeg"/><Relationship Id="rId4" Type="http://schemas.openxmlformats.org/officeDocument/2006/relationships/image" Target="../media/image12.jpeg"/><Relationship Id="rId9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7.png"/><Relationship Id="rId4" Type="http://schemas.openxmlformats.org/officeDocument/2006/relationships/image" Target="../media/image12.jpeg"/><Relationship Id="rId9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4.png"/><Relationship Id="rId4" Type="http://schemas.openxmlformats.org/officeDocument/2006/relationships/image" Target="../media/image12.jpeg"/><Relationship Id="rId9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6.png"/><Relationship Id="rId4" Type="http://schemas.openxmlformats.org/officeDocument/2006/relationships/image" Target="../media/image12.jpeg"/><Relationship Id="rId9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Опиши-ка. Фрукты</a:t>
            </a:r>
            <a:endParaRPr lang="ru-RU" dirty="0"/>
          </a:p>
        </p:txBody>
      </p:sp>
      <p:pic>
        <p:nvPicPr>
          <p:cNvPr id="1030" name="Picture 6" descr="Фрукты: польза и вред для организма мужчин, женщин, детей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1" t="3352" r="2788" b="4540"/>
          <a:stretch/>
        </p:blipFill>
        <p:spPr bwMode="auto">
          <a:xfrm>
            <a:off x="2493817" y="374072"/>
            <a:ext cx="5638801" cy="311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3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форму фрукта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6179613" y="1052736"/>
            <a:ext cx="1324432" cy="129614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243616" y="2708920"/>
            <a:ext cx="1208704" cy="1800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261694" y="4725144"/>
            <a:ext cx="1460732" cy="1872208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8" r="4165"/>
          <a:stretch/>
        </p:blipFill>
        <p:spPr bwMode="auto">
          <a:xfrm>
            <a:off x="277090" y="1491016"/>
            <a:ext cx="4582941" cy="3453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427984" y="33148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253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форму фрукта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6179613" y="1052736"/>
            <a:ext cx="1324432" cy="129614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243616" y="2708920"/>
            <a:ext cx="1208704" cy="1800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261694" y="4725144"/>
            <a:ext cx="1460732" cy="1872208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44" y="917104"/>
            <a:ext cx="4774186" cy="544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499992" y="2704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2914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форму фрукта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6179613" y="1052736"/>
            <a:ext cx="1324432" cy="129614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243616" y="2708920"/>
            <a:ext cx="1208704" cy="1800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261694" y="4725144"/>
            <a:ext cx="1460732" cy="1872208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s://iheartcraftythings.com/wp-content/uploads/2021/12/6-8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9" t="21922" r="15524" b="22701"/>
          <a:stretch/>
        </p:blipFill>
        <p:spPr bwMode="auto">
          <a:xfrm>
            <a:off x="683568" y="1556792"/>
            <a:ext cx="3645504" cy="436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427984" y="-24827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9013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89761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какой фрукт на вкус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796136" y="2204864"/>
            <a:ext cx="2603531" cy="2270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8" r="4165"/>
          <a:stretch/>
        </p:blipFill>
        <p:spPr bwMode="auto">
          <a:xfrm>
            <a:off x="277090" y="1491016"/>
            <a:ext cx="4582941" cy="3453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288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какой фрукт на вкус 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796136" y="2204864"/>
            <a:ext cx="2603531" cy="2270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 descr="http://papik.pro/uploads/posts/2022-01/1641158451_46-papik-pro-p-limon-detskie-risunki-4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5" t="22576" r="1713" b="17965"/>
          <a:stretch/>
        </p:blipFill>
        <p:spPr bwMode="auto">
          <a:xfrm>
            <a:off x="611560" y="1814294"/>
            <a:ext cx="4801701" cy="305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279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какой фрукт на вкус 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796136" y="2204864"/>
            <a:ext cx="2603531" cy="2270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апельсин.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83" y="1838315"/>
            <a:ext cx="5340085" cy="300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07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какой фрукт на вкус 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796136" y="2204864"/>
            <a:ext cx="2603531" cy="2270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https://iheartcraftythings.com/wp-content/uploads/2021/12/6-8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9" t="21922" r="15524" b="22701"/>
          <a:stretch/>
        </p:blipFill>
        <p:spPr bwMode="auto">
          <a:xfrm>
            <a:off x="683568" y="1556792"/>
            <a:ext cx="3645504" cy="436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61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какой фрукт на вкус 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796136" y="2204864"/>
            <a:ext cx="2603531" cy="2270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44" y="917104"/>
            <a:ext cx="4774186" cy="544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416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 smtClean="0"/>
              <a:t>Где растет фрукт?</a:t>
            </a: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" t="73922" r="60161" b="-1"/>
          <a:stretch/>
        </p:blipFill>
        <p:spPr bwMode="auto">
          <a:xfrm>
            <a:off x="221254" y="1772816"/>
            <a:ext cx="3800536" cy="2209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0" b="63101"/>
          <a:stretch/>
        </p:blipFill>
        <p:spPr bwMode="auto">
          <a:xfrm>
            <a:off x="5148064" y="1632146"/>
            <a:ext cx="3266514" cy="270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 rotWithShape="1"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3" r="65119" b="12164"/>
          <a:stretch/>
        </p:blipFill>
        <p:spPr bwMode="auto">
          <a:xfrm>
            <a:off x="2699792" y="4339070"/>
            <a:ext cx="3368449" cy="2258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997" y="116632"/>
            <a:ext cx="1279717" cy="133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55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можно приготовить  из фруктов?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1" t="68346" r="42868" b="6682"/>
          <a:stretch/>
        </p:blipFill>
        <p:spPr bwMode="auto">
          <a:xfrm>
            <a:off x="1488940" y="1412776"/>
            <a:ext cx="6323420" cy="2414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06" t="71128" r="1930" b="2410"/>
          <a:stretch/>
        </p:blipFill>
        <p:spPr bwMode="auto">
          <a:xfrm>
            <a:off x="2123728" y="4077072"/>
            <a:ext cx="4824536" cy="238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5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7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1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7235279" y="138067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32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Назови фрукт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1962150" cy="296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100642"/>
            <a:ext cx="2857500" cy="325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046162"/>
            <a:ext cx="287655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2" r="6691"/>
          <a:stretch/>
        </p:blipFill>
        <p:spPr bwMode="auto">
          <a:xfrm>
            <a:off x="1759527" y="4091781"/>
            <a:ext cx="1842656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159802"/>
            <a:ext cx="3076773" cy="209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684777" y="0"/>
            <a:ext cx="10801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32176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heartcraftythings.com/wp-content/uploads/2021/12/6-8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9" t="21922" r="19678" b="22701"/>
          <a:stretch/>
        </p:blipFill>
        <p:spPr bwMode="auto">
          <a:xfrm>
            <a:off x="29612" y="988317"/>
            <a:ext cx="3805346" cy="4870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5042151" y="1661453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7181119" y="1532363"/>
            <a:ext cx="792088" cy="110284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043462" y="2848903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Сахар рафинад 40 штх400 г купить в Казани по договорной цене от компании ИП  &quot;Хабибуллин Т.Н.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548" y="2865449"/>
            <a:ext cx="1267727" cy="105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786" y="4147006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8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0" b="63101"/>
          <a:stretch/>
        </p:blipFill>
        <p:spPr bwMode="auto">
          <a:xfrm>
            <a:off x="7308304" y="4147006"/>
            <a:ext cx="1254722" cy="1040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5063401" y="5415289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39" t="39379" r="27602" b="24578"/>
          <a:stretch/>
        </p:blipFill>
        <p:spPr bwMode="auto">
          <a:xfrm>
            <a:off x="7101680" y="5415289"/>
            <a:ext cx="1620036" cy="1191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 стрелкой 14"/>
          <p:cNvCxnSpPr>
            <a:stCxn id="3" idx="3"/>
          </p:cNvCxnSpPr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3" idx="3"/>
          </p:cNvCxnSpPr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3" idx="3"/>
          </p:cNvCxnSpPr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3" idx="3"/>
          </p:cNvCxnSpPr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3" idx="3"/>
          </p:cNvCxnSpPr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9458" idx="3"/>
          </p:cNvCxnSpPr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516844" y="349141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4" idx="3"/>
          </p:cNvCxnSpPr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фрукт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899592" y="3056258"/>
            <a:ext cx="18342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704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5042151" y="1661453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7181118" y="1532363"/>
            <a:ext cx="1063289" cy="110284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043462" y="2848903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Сахар рафинад 40 штх400 г купить в Казани по договорной цене от компании ИП  &quot;Хабибуллин Т.Н.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548" y="2865449"/>
            <a:ext cx="1267727" cy="105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786" y="4147006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7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0" b="63101"/>
          <a:stretch/>
        </p:blipFill>
        <p:spPr bwMode="auto">
          <a:xfrm>
            <a:off x="7308304" y="4147006"/>
            <a:ext cx="1254722" cy="1040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5063401" y="5415289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39" t="39379" r="27602" b="24578"/>
          <a:stretch/>
        </p:blipFill>
        <p:spPr bwMode="auto">
          <a:xfrm>
            <a:off x="7101680" y="5415289"/>
            <a:ext cx="1620036" cy="1191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15584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9458" idx="3"/>
          </p:cNvCxnSpPr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516844" y="349141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4" idx="3"/>
          </p:cNvCxnSpPr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344038" y="205947"/>
            <a:ext cx="2818656" cy="564183"/>
          </a:xfrm>
        </p:spPr>
        <p:txBody>
          <a:bodyPr/>
          <a:lstStyle/>
          <a:p>
            <a:r>
              <a:rPr lang="ru-RU" dirty="0" smtClean="0"/>
              <a:t>Опиши фрукт</a:t>
            </a:r>
            <a:endParaRPr lang="ru-RU" dirty="0"/>
          </a:p>
        </p:txBody>
      </p:sp>
      <p:pic>
        <p:nvPicPr>
          <p:cNvPr id="26" name="Picture 5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2" r="6691"/>
          <a:stretch/>
        </p:blipFill>
        <p:spPr bwMode="auto">
          <a:xfrm>
            <a:off x="369610" y="1485164"/>
            <a:ext cx="3465348" cy="4012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75657" y="3212976"/>
            <a:ext cx="12042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978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5042151" y="1661453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7181119" y="1532363"/>
            <a:ext cx="792088" cy="110284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043462" y="2848903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786" y="4147006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6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0" b="63101"/>
          <a:stretch/>
        </p:blipFill>
        <p:spPr bwMode="auto">
          <a:xfrm>
            <a:off x="7308304" y="4147006"/>
            <a:ext cx="1254722" cy="1040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5063401" y="5415289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39" t="39379" r="27602" b="24578"/>
          <a:stretch/>
        </p:blipFill>
        <p:spPr bwMode="auto">
          <a:xfrm>
            <a:off x="7101680" y="5415289"/>
            <a:ext cx="1620036" cy="1191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15584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9458" idx="3"/>
          </p:cNvCxnSpPr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516844" y="349141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4" idx="3"/>
          </p:cNvCxnSpPr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344038" y="205947"/>
            <a:ext cx="2818656" cy="564183"/>
          </a:xfrm>
        </p:spPr>
        <p:txBody>
          <a:bodyPr/>
          <a:lstStyle/>
          <a:p>
            <a:r>
              <a:rPr lang="ru-RU" dirty="0" smtClean="0"/>
              <a:t>Опиши фрукт</a:t>
            </a:r>
            <a:endParaRPr lang="ru-RU" dirty="0"/>
          </a:p>
        </p:txBody>
      </p:sp>
      <p:pic>
        <p:nvPicPr>
          <p:cNvPr id="28" name="Picture 2" descr="http://papik.pro/uploads/posts/2022-01/1641158451_46-papik-pro-p-limon-detskie-risunki-48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5" t="22576" r="1713" b="17965"/>
          <a:stretch/>
        </p:blipFill>
        <p:spPr bwMode="auto">
          <a:xfrm>
            <a:off x="242969" y="2625726"/>
            <a:ext cx="3551267" cy="2257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15617" y="2848903"/>
            <a:ext cx="106816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4580" name="Picture 4" descr="Как нарисовать дольку лимона | Лимон, Рисунок, Наброски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7" t="3778" r="25838" b="3132"/>
          <a:stretch/>
        </p:blipFill>
        <p:spPr bwMode="auto">
          <a:xfrm>
            <a:off x="7121853" y="2870326"/>
            <a:ext cx="910619" cy="104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004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5042151" y="1661453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7181119" y="1532363"/>
            <a:ext cx="792088" cy="110284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043462" y="2848903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Сахар рафинад 40 штх400 г купить в Казани по договорной цене от компании ИП  &quot;Хабибуллин Т.Н.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548" y="2865449"/>
            <a:ext cx="1267727" cy="105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786" y="4147006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7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0" b="63101"/>
          <a:stretch/>
        </p:blipFill>
        <p:spPr bwMode="auto">
          <a:xfrm>
            <a:off x="7308304" y="4147006"/>
            <a:ext cx="1254722" cy="1040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5063401" y="5415289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39" t="39379" r="27602" b="24578"/>
          <a:stretch/>
        </p:blipFill>
        <p:spPr bwMode="auto">
          <a:xfrm>
            <a:off x="7101680" y="5415289"/>
            <a:ext cx="1620036" cy="1191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15584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9458" idx="3"/>
          </p:cNvCxnSpPr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516844" y="349141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4" idx="3"/>
          </p:cNvCxnSpPr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344038" y="205947"/>
            <a:ext cx="2818656" cy="564183"/>
          </a:xfrm>
        </p:spPr>
        <p:txBody>
          <a:bodyPr/>
          <a:lstStyle/>
          <a:p>
            <a:r>
              <a:rPr lang="ru-RU" dirty="0" smtClean="0"/>
              <a:t>Опиши фрукт</a:t>
            </a:r>
            <a:endParaRPr lang="ru-RU" dirty="0"/>
          </a:p>
        </p:txBody>
      </p:sp>
      <p:pic>
        <p:nvPicPr>
          <p:cNvPr id="28" name="Picture 6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8" r="4165"/>
          <a:stretch/>
        </p:blipFill>
        <p:spPr bwMode="auto">
          <a:xfrm>
            <a:off x="375537" y="2284462"/>
            <a:ext cx="3372185" cy="2540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3423552"/>
            <a:ext cx="20882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237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6929091" y="172663"/>
            <a:ext cx="1296144" cy="1152128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5042151" y="1661453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7181119" y="1532363"/>
            <a:ext cx="792088" cy="110284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043462" y="2848903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Сахар рафинад 40 штх400 г купить в Казани по договорной цене от компании ИП  &quot;Хабибуллин Т.Н.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548" y="2865449"/>
            <a:ext cx="1267727" cy="105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786" y="4147006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7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0" b="63101"/>
          <a:stretch/>
        </p:blipFill>
        <p:spPr bwMode="auto">
          <a:xfrm>
            <a:off x="7308304" y="4147006"/>
            <a:ext cx="1254722" cy="1040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5063401" y="5415289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39" t="39379" r="27602" b="24578"/>
          <a:stretch/>
        </p:blipFill>
        <p:spPr bwMode="auto">
          <a:xfrm>
            <a:off x="7101680" y="5415289"/>
            <a:ext cx="1620036" cy="1191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15584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9458" idx="3"/>
          </p:cNvCxnSpPr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516844" y="349141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4" idx="3"/>
          </p:cNvCxnSpPr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344038" y="205947"/>
            <a:ext cx="2818656" cy="564183"/>
          </a:xfrm>
        </p:spPr>
        <p:txBody>
          <a:bodyPr/>
          <a:lstStyle/>
          <a:p>
            <a:r>
              <a:rPr lang="ru-RU" dirty="0" smtClean="0"/>
              <a:t>Опиши фрукт</a:t>
            </a:r>
            <a:endParaRPr lang="ru-RU" dirty="0"/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26" y="1532363"/>
            <a:ext cx="3638097" cy="414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68519" y="2764300"/>
            <a:ext cx="117934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039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5042151" y="1661453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7181119" y="1532363"/>
            <a:ext cx="792088" cy="110284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1" b="29033"/>
          <a:stretch/>
        </p:blipFill>
        <p:spPr bwMode="auto">
          <a:xfrm>
            <a:off x="5043462" y="2848903"/>
            <a:ext cx="1473382" cy="12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Сахар рафинад 40 штх400 г купить в Казани по договорной цене от компании ИП  &quot;Хабибуллин Т.Н.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548" y="2865449"/>
            <a:ext cx="1267727" cy="105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786" y="4147006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7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0" b="63101"/>
          <a:stretch/>
        </p:blipFill>
        <p:spPr bwMode="auto">
          <a:xfrm>
            <a:off x="7308304" y="4147006"/>
            <a:ext cx="1254722" cy="1040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 descr="кастрюля из нержавеющей стали для приготовления пищи цветовой вектор PNG ,  горшок клипарт, Горшок, нержавеющий PNG картинки и пнг рисунок для  бесплатной загрузки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t="24447" r="3569" b="18527"/>
          <a:stretch/>
        </p:blipFill>
        <p:spPr bwMode="auto">
          <a:xfrm>
            <a:off x="5063401" y="5415289"/>
            <a:ext cx="1531021" cy="9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39" t="39379" r="27602" b="24578"/>
          <a:stretch/>
        </p:blipFill>
        <p:spPr bwMode="auto">
          <a:xfrm>
            <a:off x="7101680" y="5415289"/>
            <a:ext cx="1620036" cy="1191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15584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9458" idx="3"/>
          </p:cNvCxnSpPr>
          <p:nvPr/>
        </p:nvCxnSpPr>
        <p:spPr>
          <a:xfrm flipV="1">
            <a:off x="6354038" y="2212876"/>
            <a:ext cx="666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3"/>
          </p:cNvCxnSpPr>
          <p:nvPr/>
        </p:nvCxnSpPr>
        <p:spPr>
          <a:xfrm>
            <a:off x="6516844" y="349141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4" idx="3"/>
          </p:cNvCxnSpPr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344038" y="205947"/>
            <a:ext cx="2818656" cy="564183"/>
          </a:xfrm>
        </p:spPr>
        <p:txBody>
          <a:bodyPr/>
          <a:lstStyle/>
          <a:p>
            <a:r>
              <a:rPr lang="ru-RU" dirty="0" smtClean="0"/>
              <a:t>Опиши фрукт</a:t>
            </a:r>
            <a:endParaRPr lang="ru-RU" dirty="0"/>
          </a:p>
        </p:txBody>
      </p:sp>
      <p:pic>
        <p:nvPicPr>
          <p:cNvPr id="26" name="Picture 5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2" r="6691"/>
          <a:stretch/>
        </p:blipFill>
        <p:spPr bwMode="auto">
          <a:xfrm>
            <a:off x="344038" y="1846280"/>
            <a:ext cx="3465348" cy="4012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75657" y="3212976"/>
            <a:ext cx="12042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833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/>
              <a:t>Назови цвет </a:t>
            </a:r>
            <a:r>
              <a:rPr lang="ru-RU" dirty="0" smtClean="0"/>
              <a:t>фрукта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https://iheartcraftythings.com/wp-content/uploads/2021/12/6-8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9" t="21922" r="15524" b="22701"/>
          <a:stretch/>
        </p:blipFill>
        <p:spPr bwMode="auto">
          <a:xfrm>
            <a:off x="683568" y="1556792"/>
            <a:ext cx="3645504" cy="436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95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цвет фрукта</a:t>
            </a: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4774186" cy="544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426643" y="1007693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44" y="917104"/>
            <a:ext cx="4774186" cy="544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658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/>
              <a:t>Назови цвет фрукта</a:t>
            </a:r>
          </a:p>
        </p:txBody>
      </p:sp>
      <p:pic>
        <p:nvPicPr>
          <p:cNvPr id="3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220072" y="1007693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32" t="6521"/>
          <a:stretch/>
        </p:blipFill>
        <p:spPr bwMode="auto">
          <a:xfrm>
            <a:off x="251520" y="1512638"/>
            <a:ext cx="4485780" cy="3977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147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/>
              <a:t>Назови цвет фрукта</a:t>
            </a:r>
          </a:p>
        </p:txBody>
      </p:sp>
      <p:pic>
        <p:nvPicPr>
          <p:cNvPr id="3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220072" y="1007693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9"/>
          <a:stretch/>
        </p:blipFill>
        <p:spPr bwMode="auto">
          <a:xfrm>
            <a:off x="485726" y="1340769"/>
            <a:ext cx="4128663" cy="4524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9"/>
          <a:stretch/>
        </p:blipFill>
        <p:spPr bwMode="auto">
          <a:xfrm>
            <a:off x="638126" y="1493169"/>
            <a:ext cx="4128663" cy="4524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430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/>
              <a:t>Назови цвет фрукта</a:t>
            </a:r>
          </a:p>
        </p:txBody>
      </p:sp>
      <p:pic>
        <p:nvPicPr>
          <p:cNvPr id="3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220072" y="1007693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8" r="4165"/>
          <a:stretch/>
        </p:blipFill>
        <p:spPr bwMode="auto">
          <a:xfrm>
            <a:off x="277090" y="1491016"/>
            <a:ext cx="4582941" cy="3453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031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форму фрукта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6179613" y="1052736"/>
            <a:ext cx="1324432" cy="129614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243616" y="2708920"/>
            <a:ext cx="1208704" cy="1800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261694" y="4725144"/>
            <a:ext cx="1460732" cy="1872208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апельсин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07120"/>
            <a:ext cx="5340085" cy="300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478813" y="116632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8679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форму фрукта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6179613" y="1052736"/>
            <a:ext cx="1324432" cy="129614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243616" y="2708920"/>
            <a:ext cx="1208704" cy="1800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261694" y="4725144"/>
            <a:ext cx="1460732" cy="1872208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9"/>
          <a:stretch/>
        </p:blipFill>
        <p:spPr bwMode="auto">
          <a:xfrm>
            <a:off x="638126" y="1493169"/>
            <a:ext cx="4128663" cy="4524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9"/>
          <a:stretch/>
        </p:blipFill>
        <p:spPr bwMode="auto">
          <a:xfrm>
            <a:off x="790526" y="1645569"/>
            <a:ext cx="4128663" cy="4524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572000" y="116632"/>
            <a:ext cx="1311887" cy="110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2159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3664</TotalTime>
  <Words>90</Words>
  <Application>Microsoft Office PowerPoint</Application>
  <PresentationFormat>Экран (4:3)</PresentationFormat>
  <Paragraphs>33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Эркер</vt:lpstr>
      <vt:lpstr>Опиши-ка. Фрукты</vt:lpstr>
      <vt:lpstr>Назови фрукт</vt:lpstr>
      <vt:lpstr>Назови цвет фрукта</vt:lpstr>
      <vt:lpstr>Назови цвет фрукта</vt:lpstr>
      <vt:lpstr>Назови цвет фрукта</vt:lpstr>
      <vt:lpstr>Назови цвет фрукта</vt:lpstr>
      <vt:lpstr>Назови цвет фрукта</vt:lpstr>
      <vt:lpstr>Назови форму фрукта</vt:lpstr>
      <vt:lpstr>Назови форму фрукта</vt:lpstr>
      <vt:lpstr>Назови форму фрукта</vt:lpstr>
      <vt:lpstr>Назови форму фрукта</vt:lpstr>
      <vt:lpstr>Назови форму фрукта</vt:lpstr>
      <vt:lpstr>Назови какой фрукт на вкус</vt:lpstr>
      <vt:lpstr>Назови какой фрукт на вкус </vt:lpstr>
      <vt:lpstr>Назови какой фрукт на вкус </vt:lpstr>
      <vt:lpstr>Назови какой фрукт на вкус </vt:lpstr>
      <vt:lpstr>Назови какой фрукт на вкус </vt:lpstr>
      <vt:lpstr>Где растет фрукт?</vt:lpstr>
      <vt:lpstr>Что можно приготовить  из фруктов?</vt:lpstr>
      <vt:lpstr>Опиши фрукт</vt:lpstr>
      <vt:lpstr>Опиши фрукт</vt:lpstr>
      <vt:lpstr>Опиши фрукт</vt:lpstr>
      <vt:lpstr>Опиши фрукт</vt:lpstr>
      <vt:lpstr>Опиши фрукт</vt:lpstr>
      <vt:lpstr>Опиши фрукт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Описание Фрукта</dc:title>
  <dc:creator>Asus</dc:creator>
  <cp:lastModifiedBy>Asus</cp:lastModifiedBy>
  <cp:revision>24</cp:revision>
  <dcterms:created xsi:type="dcterms:W3CDTF">2022-12-13T19:24:26Z</dcterms:created>
  <dcterms:modified xsi:type="dcterms:W3CDTF">2022-12-18T21:06:09Z</dcterms:modified>
</cp:coreProperties>
</file>