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80" r:id="rId8"/>
    <p:sldId id="275" r:id="rId9"/>
    <p:sldId id="279" r:id="rId10"/>
    <p:sldId id="278" r:id="rId11"/>
    <p:sldId id="277" r:id="rId12"/>
    <p:sldId id="276" r:id="rId13"/>
    <p:sldId id="264" r:id="rId14"/>
    <p:sldId id="265" r:id="rId15"/>
    <p:sldId id="268" r:id="rId16"/>
    <p:sldId id="267" r:id="rId17"/>
    <p:sldId id="266" r:id="rId18"/>
    <p:sldId id="269" r:id="rId19"/>
    <p:sldId id="270" r:id="rId20"/>
    <p:sldId id="271" r:id="rId21"/>
    <p:sldId id="273" r:id="rId22"/>
    <p:sldId id="272" r:id="rId23"/>
    <p:sldId id="274" r:id="rId24"/>
    <p:sldId id="281" r:id="rId25"/>
    <p:sldId id="282" r:id="rId26"/>
    <p:sldId id="284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35" autoAdjust="0"/>
    <p:restoredTop sz="94660"/>
  </p:normalViewPr>
  <p:slideViewPr>
    <p:cSldViewPr>
      <p:cViewPr varScale="1">
        <p:scale>
          <a:sx n="69" d="100"/>
          <a:sy n="69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54FA872-DCFE-48B2-B65A-790B7EC7B288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ECEB33C-A2B0-4825-92C4-FBBC1E284E7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A872-DCFE-48B2-B65A-790B7EC7B288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EB33C-A2B0-4825-92C4-FBBC1E284E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A872-DCFE-48B2-B65A-790B7EC7B288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EB33C-A2B0-4825-92C4-FBBC1E284E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54FA872-DCFE-48B2-B65A-790B7EC7B288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ECEB33C-A2B0-4825-92C4-FBBC1E284E7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54FA872-DCFE-48B2-B65A-790B7EC7B288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ECEB33C-A2B0-4825-92C4-FBBC1E284E7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A872-DCFE-48B2-B65A-790B7EC7B288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EB33C-A2B0-4825-92C4-FBBC1E284E7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A872-DCFE-48B2-B65A-790B7EC7B288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EB33C-A2B0-4825-92C4-FBBC1E284E7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54FA872-DCFE-48B2-B65A-790B7EC7B288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ECEB33C-A2B0-4825-92C4-FBBC1E284E7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A872-DCFE-48B2-B65A-790B7EC7B288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EB33C-A2B0-4825-92C4-FBBC1E284E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54FA872-DCFE-48B2-B65A-790B7EC7B288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ECEB33C-A2B0-4825-92C4-FBBC1E284E7B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54FA872-DCFE-48B2-B65A-790B7EC7B288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ECEB33C-A2B0-4825-92C4-FBBC1E284E7B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54FA872-DCFE-48B2-B65A-790B7EC7B288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ECEB33C-A2B0-4825-92C4-FBBC1E284E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861048"/>
            <a:ext cx="6172200" cy="1157514"/>
          </a:xfrm>
        </p:spPr>
        <p:txBody>
          <a:bodyPr/>
          <a:lstStyle/>
          <a:p>
            <a:r>
              <a:rPr lang="ru-RU" dirty="0" smtClean="0"/>
              <a:t>Опиши-ка. Игрушки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AutoShape 2" descr="Виды и материалы игрушек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Как подобрать детские игрушки на разный возраст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9594"/>
            <a:ext cx="6191250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2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Размер игрушки</a:t>
            </a: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0" t="45691" r="34853" b="19909"/>
          <a:stretch/>
        </p:blipFill>
        <p:spPr bwMode="auto">
          <a:xfrm>
            <a:off x="5076056" y="2204864"/>
            <a:ext cx="3200407" cy="2718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❗Иншакова О.Б. ЧАСТЬ 1 Замечательный альбомы для обследования речи детей  (будет в двух постах, т.к. разделен.. | ВКонтакт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0" t="50000" r="61981" b="8406"/>
          <a:stretch/>
        </p:blipFill>
        <p:spPr bwMode="auto">
          <a:xfrm>
            <a:off x="323528" y="1494623"/>
            <a:ext cx="4410000" cy="478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434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Размер игрушки</a:t>
            </a: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0" t="45691" r="34853" b="19909"/>
          <a:stretch/>
        </p:blipFill>
        <p:spPr bwMode="auto">
          <a:xfrm>
            <a:off x="5076056" y="2204864"/>
            <a:ext cx="3200407" cy="2718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0" descr="❗Иншакова О.Б. ЧАСТЬ 1 Замечательный альбомы для обследования речи детей  (будет в двух постах, т.к. разделен.. | ВКонтакт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3" t="49971" r="6616" b="7690"/>
          <a:stretch/>
        </p:blipFill>
        <p:spPr bwMode="auto">
          <a:xfrm>
            <a:off x="208468" y="2204864"/>
            <a:ext cx="449062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49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Размер игрушки</a:t>
            </a: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0" t="45691" r="34853" b="19909"/>
          <a:stretch/>
        </p:blipFill>
        <p:spPr bwMode="auto">
          <a:xfrm>
            <a:off x="5076056" y="2204864"/>
            <a:ext cx="3200407" cy="2718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8" descr="❗Иншакова О.Б. ЧАСТЬ 1 Замечательный альбомы для обследования речи детей  (будет в двух постах, т.к. разделен.. | ВКонтакт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91" t="13716" r="33401" b="50774"/>
          <a:stretch/>
        </p:blipFill>
        <p:spPr bwMode="auto">
          <a:xfrm>
            <a:off x="562325" y="1663203"/>
            <a:ext cx="4038728" cy="3889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638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ru-RU" dirty="0" smtClean="0"/>
              <a:t>Из чего сделана игрушка?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83" t="21825" r="28383" b="39088"/>
          <a:stretch/>
        </p:blipFill>
        <p:spPr bwMode="auto">
          <a:xfrm>
            <a:off x="4788024" y="2276872"/>
            <a:ext cx="3309257" cy="2859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https://pickimage.ru/wp-content/uploads/2018/11/detskieigrushki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4" t="40970" r="64552" b="3086"/>
          <a:stretch/>
        </p:blipFill>
        <p:spPr bwMode="auto">
          <a:xfrm>
            <a:off x="683568" y="1484784"/>
            <a:ext cx="3421360" cy="430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33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ru-RU" dirty="0" smtClean="0"/>
              <a:t>Из чего сделана игрушка?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83" t="21825" r="28383" b="39088"/>
          <a:stretch/>
        </p:blipFill>
        <p:spPr bwMode="auto">
          <a:xfrm>
            <a:off x="4788024" y="2276872"/>
            <a:ext cx="3309257" cy="2859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https://pickimage.ru/wp-content/uploads/2018/11/detskieigrushki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19" t="46184" r="8763" b="6828"/>
          <a:stretch/>
        </p:blipFill>
        <p:spPr bwMode="auto">
          <a:xfrm>
            <a:off x="827584" y="1259575"/>
            <a:ext cx="3398943" cy="4893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61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ru-RU" dirty="0" smtClean="0"/>
              <a:t>Из чего сделана игрушка?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83" t="21825" r="28383" b="39088"/>
          <a:stretch/>
        </p:blipFill>
        <p:spPr bwMode="auto">
          <a:xfrm>
            <a:off x="4788024" y="2276872"/>
            <a:ext cx="3309257" cy="2859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❗Иншакова О.Б. ЧАСТЬ 1 Замечательный альбомы для обследования речи детей  (будет в двух постах, т.к. разделен.. | ВКонтакт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0" t="50000" r="61981" b="8406"/>
          <a:stretch/>
        </p:blipFill>
        <p:spPr bwMode="auto">
          <a:xfrm>
            <a:off x="539552" y="1598633"/>
            <a:ext cx="3888432" cy="4215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01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ru-RU" dirty="0" smtClean="0"/>
              <a:t>Из чего сделана игрушка?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83" t="21825" r="28383" b="39088"/>
          <a:stretch/>
        </p:blipFill>
        <p:spPr bwMode="auto">
          <a:xfrm>
            <a:off x="4788024" y="2276872"/>
            <a:ext cx="3309257" cy="2859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8" descr="❗Иншакова О.Б. ЧАСТЬ 1 Замечательный альбомы для обследования речи детей  (будет в двух постах, т.к. разделен.. | ВКонтакт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91" t="13716" r="33401" b="50774"/>
          <a:stretch/>
        </p:blipFill>
        <p:spPr bwMode="auto">
          <a:xfrm>
            <a:off x="611560" y="2132856"/>
            <a:ext cx="3664840" cy="352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497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ru-RU" dirty="0" smtClean="0"/>
              <a:t>Из чего сделана игрушка?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83" t="21825" r="28383" b="39088"/>
          <a:stretch/>
        </p:blipFill>
        <p:spPr bwMode="auto">
          <a:xfrm>
            <a:off x="4788024" y="2276872"/>
            <a:ext cx="3309257" cy="2859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0" descr="❗Иншакова О.Б. ЧАСТЬ 1 Замечательный альбомы для обследования речи детей  (будет в двух постах, т.к. разделен.. | ВКонтакт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3" t="49971" r="6616" b="7690"/>
          <a:stretch/>
        </p:blipFill>
        <p:spPr bwMode="auto">
          <a:xfrm>
            <a:off x="179511" y="2299854"/>
            <a:ext cx="4576591" cy="283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9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Как можно играть с игрушкой</a:t>
            </a:r>
            <a:endParaRPr lang="ru-RU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8" t="39109" r="37755" b="19603"/>
          <a:stretch/>
        </p:blipFill>
        <p:spPr bwMode="auto">
          <a:xfrm>
            <a:off x="4788024" y="1916832"/>
            <a:ext cx="3394364" cy="3020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https://pickimage.ru/wp-content/uploads/2018/11/detskieigrushki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4" t="40970" r="64552" b="3086"/>
          <a:stretch/>
        </p:blipFill>
        <p:spPr bwMode="auto">
          <a:xfrm>
            <a:off x="683568" y="1484784"/>
            <a:ext cx="3421360" cy="430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06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Как можно играть с игрушкой</a:t>
            </a:r>
            <a:endParaRPr lang="ru-RU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8" t="39109" r="37755" b="19603"/>
          <a:stretch/>
        </p:blipFill>
        <p:spPr bwMode="auto">
          <a:xfrm>
            <a:off x="4788024" y="1916832"/>
            <a:ext cx="3394364" cy="3020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 descr="https://pickimage.ru/wp-content/uploads/2018/11/detskieigrushki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19" t="46184" r="8763" b="6828"/>
          <a:stretch/>
        </p:blipFill>
        <p:spPr bwMode="auto">
          <a:xfrm>
            <a:off x="827584" y="1259575"/>
            <a:ext cx="3398943" cy="4893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127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Назови </a:t>
            </a:r>
            <a:r>
              <a:rPr lang="ru-RU" dirty="0" smtClean="0"/>
              <a:t>игрушку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684777" y="0"/>
            <a:ext cx="10801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</a:p>
        </p:txBody>
      </p:sp>
      <p:pic>
        <p:nvPicPr>
          <p:cNvPr id="2050" name="Picture 2" descr="https://pickimage.ru/wp-content/uploads/2018/11/detskieigrushki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4" t="40970" r="64552" b="3086"/>
          <a:stretch/>
        </p:blipFill>
        <p:spPr bwMode="auto">
          <a:xfrm>
            <a:off x="611560" y="1124744"/>
            <a:ext cx="1981200" cy="2493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pickimage.ru/wp-content/uploads/2018/11/detskieigrushki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19" t="46184" r="8763" b="6828"/>
          <a:stretch/>
        </p:blipFill>
        <p:spPr bwMode="auto">
          <a:xfrm>
            <a:off x="3707904" y="1324371"/>
            <a:ext cx="1454727" cy="209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❗Иншакова О.Б. ЧАСТЬ 1 Замечательный альбомы для обследования речи детей  (будет в двух постах, т.к. разделен.. | ВКонтакт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0" t="50000" r="61981" b="8406"/>
          <a:stretch/>
        </p:blipFill>
        <p:spPr bwMode="auto">
          <a:xfrm>
            <a:off x="6012159" y="1230140"/>
            <a:ext cx="2105744" cy="2283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❗Иншакова О.Б. ЧАСТЬ 1 Замечательный альбомы для обследования речи детей  (будет в двух постах, т.к. разделен.. | ВКонтакт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91" t="13716" r="33401" b="50774"/>
          <a:stretch/>
        </p:blipFill>
        <p:spPr bwMode="auto">
          <a:xfrm>
            <a:off x="899592" y="4149080"/>
            <a:ext cx="2019734" cy="194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❗Иншакова О.Б. ЧАСТЬ 1 Замечательный альбомы для обследования речи детей  (будет в двух постах, т.к. разделен.. | ВКонтакт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3" t="49971" r="6616" b="7690"/>
          <a:stretch/>
        </p:blipFill>
        <p:spPr bwMode="auto">
          <a:xfrm>
            <a:off x="4077632" y="3787583"/>
            <a:ext cx="3869055" cy="2295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9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Как можно играть с игрушкой</a:t>
            </a:r>
            <a:endParaRPr lang="ru-RU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8" t="39109" r="37755" b="19603"/>
          <a:stretch/>
        </p:blipFill>
        <p:spPr bwMode="auto">
          <a:xfrm>
            <a:off x="4788024" y="1916832"/>
            <a:ext cx="3394364" cy="3020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❗Иншакова О.Б. ЧАСТЬ 1 Замечательный альбомы для обследования речи детей  (будет в двух постах, т.к. разделен.. | ВКонтакт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0" t="50000" r="61981" b="8406"/>
          <a:stretch/>
        </p:blipFill>
        <p:spPr bwMode="auto">
          <a:xfrm>
            <a:off x="539552" y="1598633"/>
            <a:ext cx="3888432" cy="4215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54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Как можно играть с игрушкой</a:t>
            </a:r>
            <a:endParaRPr lang="ru-RU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8" t="39109" r="37755" b="19603"/>
          <a:stretch/>
        </p:blipFill>
        <p:spPr bwMode="auto">
          <a:xfrm>
            <a:off x="4788024" y="1916832"/>
            <a:ext cx="3394364" cy="3020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8" descr="❗Иншакова О.Б. ЧАСТЬ 1 Замечательный альбомы для обследования речи детей  (будет в двух постах, т.к. разделен.. | ВКонтакт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91" t="13716" r="33401" b="50774"/>
          <a:stretch/>
        </p:blipFill>
        <p:spPr bwMode="auto">
          <a:xfrm>
            <a:off x="467544" y="1907704"/>
            <a:ext cx="3664840" cy="352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18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Как можно играть с игрушкой</a:t>
            </a:r>
            <a:endParaRPr lang="ru-RU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8" t="39109" r="37755" b="19603"/>
          <a:stretch/>
        </p:blipFill>
        <p:spPr bwMode="auto">
          <a:xfrm>
            <a:off x="4788024" y="1916832"/>
            <a:ext cx="3394364" cy="3020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0" descr="❗Иншакова О.Б. ЧАСТЬ 1 Замечательный альбомы для обследования речи детей  (будет в двух постах, т.к. разделен.. | ВКонтакт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3" t="49971" r="6616" b="7690"/>
          <a:stretch/>
        </p:blipFill>
        <p:spPr bwMode="auto">
          <a:xfrm>
            <a:off x="232005" y="2008811"/>
            <a:ext cx="4576591" cy="283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26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15584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344038" y="205947"/>
            <a:ext cx="2818656" cy="5641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Опиши игрушку</a:t>
            </a:r>
            <a:endParaRPr lang="ru-RU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13" t="28373" r="35076" b="28968"/>
          <a:stretch/>
        </p:blipFill>
        <p:spPr bwMode="auto">
          <a:xfrm>
            <a:off x="5042150" y="108350"/>
            <a:ext cx="1350151" cy="1151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83" t="21825" r="28383" b="39088"/>
          <a:stretch/>
        </p:blipFill>
        <p:spPr bwMode="auto">
          <a:xfrm>
            <a:off x="5065042" y="3987475"/>
            <a:ext cx="1424355" cy="1230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12" t="26191" r="34630" b="24019"/>
          <a:stretch/>
        </p:blipFill>
        <p:spPr bwMode="auto">
          <a:xfrm>
            <a:off x="5001540" y="1417047"/>
            <a:ext cx="1431370" cy="1273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8" t="39109" r="37755" b="19603"/>
          <a:stretch/>
        </p:blipFill>
        <p:spPr bwMode="auto">
          <a:xfrm>
            <a:off x="5042150" y="5352706"/>
            <a:ext cx="1431370" cy="1273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0" t="45691" r="34853" b="19909"/>
          <a:stretch/>
        </p:blipFill>
        <p:spPr bwMode="auto">
          <a:xfrm>
            <a:off x="5034520" y="2748436"/>
            <a:ext cx="1398390" cy="1187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 descr="https://pickimage.ru/wp-content/uploads/2018/11/detskieigrushki1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4" t="40970" r="64552" b="3086"/>
          <a:stretch/>
        </p:blipFill>
        <p:spPr bwMode="auto">
          <a:xfrm>
            <a:off x="384530" y="1503204"/>
            <a:ext cx="3421360" cy="430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971600" y="3423552"/>
            <a:ext cx="20882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249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15584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344038" y="205947"/>
            <a:ext cx="2818656" cy="5641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Опиши игрушку</a:t>
            </a:r>
            <a:endParaRPr lang="ru-RU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13" t="28373" r="35076" b="28968"/>
          <a:stretch/>
        </p:blipFill>
        <p:spPr bwMode="auto">
          <a:xfrm>
            <a:off x="5042150" y="108350"/>
            <a:ext cx="1350151" cy="1151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83" t="21825" r="28383" b="39088"/>
          <a:stretch/>
        </p:blipFill>
        <p:spPr bwMode="auto">
          <a:xfrm>
            <a:off x="5065042" y="3987475"/>
            <a:ext cx="1424355" cy="1230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12" t="26191" r="34630" b="24019"/>
          <a:stretch/>
        </p:blipFill>
        <p:spPr bwMode="auto">
          <a:xfrm>
            <a:off x="5001540" y="1417047"/>
            <a:ext cx="1431370" cy="1273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8" t="39109" r="37755" b="19603"/>
          <a:stretch/>
        </p:blipFill>
        <p:spPr bwMode="auto">
          <a:xfrm>
            <a:off x="5042150" y="5352706"/>
            <a:ext cx="1431370" cy="1273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0" t="45691" r="34853" b="19909"/>
          <a:stretch/>
        </p:blipFill>
        <p:spPr bwMode="auto">
          <a:xfrm>
            <a:off x="5045182" y="2748436"/>
            <a:ext cx="1398390" cy="1187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 descr="https://pickimage.ru/wp-content/uploads/2018/11/detskieigrushki1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19" t="46184" r="8763" b="6828"/>
          <a:stretch/>
        </p:blipFill>
        <p:spPr bwMode="auto">
          <a:xfrm>
            <a:off x="358415" y="1095612"/>
            <a:ext cx="3398943" cy="4893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971600" y="3423552"/>
            <a:ext cx="20882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398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15584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344038" y="205947"/>
            <a:ext cx="2818656" cy="5641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Опиши игрушку</a:t>
            </a:r>
            <a:endParaRPr lang="ru-RU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13" t="28373" r="35076" b="28968"/>
          <a:stretch/>
        </p:blipFill>
        <p:spPr bwMode="auto">
          <a:xfrm>
            <a:off x="5042150" y="108350"/>
            <a:ext cx="1417359" cy="1209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83" t="21825" r="28383" b="39088"/>
          <a:stretch/>
        </p:blipFill>
        <p:spPr bwMode="auto">
          <a:xfrm>
            <a:off x="5065042" y="3987475"/>
            <a:ext cx="1424355" cy="1230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12" t="26191" r="34630" b="24019"/>
          <a:stretch/>
        </p:blipFill>
        <p:spPr bwMode="auto">
          <a:xfrm>
            <a:off x="5001540" y="1417047"/>
            <a:ext cx="1431370" cy="1273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8" t="39109" r="37755" b="19603"/>
          <a:stretch/>
        </p:blipFill>
        <p:spPr bwMode="auto">
          <a:xfrm>
            <a:off x="5042150" y="5352706"/>
            <a:ext cx="1431370" cy="1273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0" t="45691" r="34853" b="19909"/>
          <a:stretch/>
        </p:blipFill>
        <p:spPr bwMode="auto">
          <a:xfrm>
            <a:off x="5034520" y="2748436"/>
            <a:ext cx="1398390" cy="1187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 descr="❗Иншакова О.Б. ЧАСТЬ 1 Замечательный альбомы для обследования речи детей  (будет в двух постах, т.к. разделен.. | ВКонтакте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0" t="50000" r="61981" b="8406"/>
          <a:stretch/>
        </p:blipFill>
        <p:spPr bwMode="auto">
          <a:xfrm>
            <a:off x="336425" y="1649938"/>
            <a:ext cx="3452163" cy="3742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018390" y="3202645"/>
            <a:ext cx="20882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6052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15584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344038" y="205947"/>
            <a:ext cx="2818656" cy="5641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Опиши игрушку</a:t>
            </a:r>
            <a:endParaRPr lang="ru-RU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13" t="28373" r="35076" b="28968"/>
          <a:stretch/>
        </p:blipFill>
        <p:spPr bwMode="auto">
          <a:xfrm>
            <a:off x="5042150" y="108350"/>
            <a:ext cx="1390760" cy="118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83" t="21825" r="28383" b="39088"/>
          <a:stretch/>
        </p:blipFill>
        <p:spPr bwMode="auto">
          <a:xfrm>
            <a:off x="5065042" y="3987475"/>
            <a:ext cx="1424355" cy="1230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12" t="26191" r="34630" b="24019"/>
          <a:stretch/>
        </p:blipFill>
        <p:spPr bwMode="auto">
          <a:xfrm>
            <a:off x="5001540" y="1417047"/>
            <a:ext cx="1431370" cy="1273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8" t="39109" r="37755" b="19603"/>
          <a:stretch/>
        </p:blipFill>
        <p:spPr bwMode="auto">
          <a:xfrm>
            <a:off x="5042150" y="5352706"/>
            <a:ext cx="1431370" cy="1273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0" t="45691" r="34853" b="19909"/>
          <a:stretch/>
        </p:blipFill>
        <p:spPr bwMode="auto">
          <a:xfrm>
            <a:off x="5034520" y="2748436"/>
            <a:ext cx="1398390" cy="1187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0" descr="❗Иншакова О.Б. ЧАСТЬ 1 Замечательный альбомы для обследования речи детей  (будет в двух постах, т.к. разделен.. | ВКонтакте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3" t="49971" r="6616" b="7690"/>
          <a:stretch/>
        </p:blipFill>
        <p:spPr bwMode="auto">
          <a:xfrm>
            <a:off x="323528" y="2546049"/>
            <a:ext cx="3398707" cy="2106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967377" y="3151525"/>
            <a:ext cx="20882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583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15584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344038" y="205947"/>
            <a:ext cx="2818656" cy="5641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Опиши игрушку</a:t>
            </a:r>
            <a:endParaRPr lang="ru-RU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83" t="21825" r="28383" b="39088"/>
          <a:stretch/>
        </p:blipFill>
        <p:spPr bwMode="auto">
          <a:xfrm>
            <a:off x="5033289" y="4025822"/>
            <a:ext cx="1424355" cy="1230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12" t="26191" r="34630" b="24019"/>
          <a:stretch/>
        </p:blipFill>
        <p:spPr bwMode="auto">
          <a:xfrm>
            <a:off x="5001539" y="1417047"/>
            <a:ext cx="1487857" cy="132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8" t="39109" r="37755" b="19603"/>
          <a:stretch/>
        </p:blipFill>
        <p:spPr bwMode="auto">
          <a:xfrm>
            <a:off x="5025204" y="5352706"/>
            <a:ext cx="1431370" cy="1273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0" t="45691" r="34853" b="19909"/>
          <a:stretch/>
        </p:blipFill>
        <p:spPr bwMode="auto">
          <a:xfrm>
            <a:off x="5024546" y="2746201"/>
            <a:ext cx="1432027" cy="1216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8" descr="❗Иншакова О.Б. ЧАСТЬ 1 Замечательный альбомы для обследования речи детей  (будет в двух постах, т.к. разделен.. | ВКонтакте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91" t="13716" r="33401" b="50774"/>
          <a:stretch/>
        </p:blipFill>
        <p:spPr bwMode="auto">
          <a:xfrm>
            <a:off x="963972" y="2510518"/>
            <a:ext cx="2851612" cy="2745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981451" y="86520"/>
            <a:ext cx="1552767" cy="1305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996422" y="3062429"/>
            <a:ext cx="20882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8610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ru-RU" dirty="0" smtClean="0"/>
              <a:t>Назови  части  игрушки и </a:t>
            </a:r>
            <a:r>
              <a:rPr lang="ru-RU" dirty="0"/>
              <a:t>и</a:t>
            </a:r>
            <a:r>
              <a:rPr lang="ru-RU" dirty="0" smtClean="0"/>
              <a:t>х цвет</a:t>
            </a:r>
            <a:endParaRPr lang="ru-RU" dirty="0"/>
          </a:p>
        </p:txBody>
      </p:sp>
      <p:pic>
        <p:nvPicPr>
          <p:cNvPr id="3" name="Picture 2" descr="https://pickimage.ru/wp-content/uploads/2018/11/detskieigrushki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4" t="40970" r="64552" b="3086"/>
          <a:stretch/>
        </p:blipFill>
        <p:spPr bwMode="auto">
          <a:xfrm>
            <a:off x="639416" y="1478035"/>
            <a:ext cx="3421360" cy="430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796136" y="3885258"/>
            <a:ext cx="2055974" cy="273054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13" t="28373" r="35076" b="28968"/>
          <a:stretch/>
        </p:blipFill>
        <p:spPr bwMode="auto">
          <a:xfrm>
            <a:off x="5413530" y="1398103"/>
            <a:ext cx="2625469" cy="2239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2857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ru-RU" dirty="0" smtClean="0"/>
              <a:t>Назови  части  игрушки и </a:t>
            </a:r>
            <a:r>
              <a:rPr lang="ru-RU" dirty="0"/>
              <a:t>и</a:t>
            </a:r>
            <a:r>
              <a:rPr lang="ru-RU" dirty="0" smtClean="0"/>
              <a:t>х цвет</a:t>
            </a:r>
            <a:endParaRPr lang="ru-RU" dirty="0"/>
          </a:p>
        </p:txBody>
      </p:sp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796136" y="3885258"/>
            <a:ext cx="2055974" cy="273054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13" t="28373" r="35076" b="28968"/>
          <a:stretch/>
        </p:blipFill>
        <p:spPr bwMode="auto">
          <a:xfrm>
            <a:off x="5413530" y="1398103"/>
            <a:ext cx="2625469" cy="2239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 descr="https://pickimage.ru/wp-content/uploads/2018/11/detskieigrushki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19" t="46184" r="8763" b="6828"/>
          <a:stretch/>
        </p:blipFill>
        <p:spPr bwMode="auto">
          <a:xfrm>
            <a:off x="1331640" y="1324371"/>
            <a:ext cx="3398943" cy="4893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798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ru-RU" dirty="0" smtClean="0"/>
              <a:t>Назови  части  игрушки и </a:t>
            </a:r>
            <a:r>
              <a:rPr lang="ru-RU" dirty="0"/>
              <a:t>и</a:t>
            </a:r>
            <a:r>
              <a:rPr lang="ru-RU" dirty="0" smtClean="0"/>
              <a:t>х цвет</a:t>
            </a:r>
            <a:endParaRPr lang="ru-RU" dirty="0"/>
          </a:p>
        </p:txBody>
      </p:sp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796136" y="3885258"/>
            <a:ext cx="2055974" cy="273054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13" t="28373" r="35076" b="28968"/>
          <a:stretch/>
        </p:blipFill>
        <p:spPr bwMode="auto">
          <a:xfrm>
            <a:off x="5413530" y="1398103"/>
            <a:ext cx="2625469" cy="2239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 descr="❗Иншакова О.Б. ЧАСТЬ 1 Замечательный альбомы для обследования речи детей  (будет в двух постах, т.к. разделен.. | ВКонтакте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0" t="50000" r="61981" b="8406"/>
          <a:stretch/>
        </p:blipFill>
        <p:spPr bwMode="auto">
          <a:xfrm>
            <a:off x="323528" y="1494623"/>
            <a:ext cx="4410000" cy="478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0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ru-RU" dirty="0" smtClean="0"/>
              <a:t>Назови  части  игрушки и </a:t>
            </a:r>
            <a:r>
              <a:rPr lang="ru-RU" dirty="0"/>
              <a:t>и</a:t>
            </a:r>
            <a:r>
              <a:rPr lang="ru-RU" dirty="0" smtClean="0"/>
              <a:t>х цвет</a:t>
            </a:r>
            <a:endParaRPr lang="ru-RU" dirty="0"/>
          </a:p>
        </p:txBody>
      </p:sp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796136" y="3885258"/>
            <a:ext cx="2055974" cy="273054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13" t="28373" r="35076" b="28968"/>
          <a:stretch/>
        </p:blipFill>
        <p:spPr bwMode="auto">
          <a:xfrm>
            <a:off x="5413530" y="1398103"/>
            <a:ext cx="2625469" cy="2239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0" descr="❗Иншакова О.Б. ЧАСТЬ 1 Замечательный альбомы для обследования речи детей  (будет в двух постах, т.к. разделен.. | ВКонтакте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3" t="49971" r="6616" b="7690"/>
          <a:stretch/>
        </p:blipFill>
        <p:spPr bwMode="auto">
          <a:xfrm>
            <a:off x="755576" y="2204864"/>
            <a:ext cx="449062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1625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ru-RU" dirty="0" smtClean="0"/>
              <a:t>Назови  форму  игрушки и  цвет</a:t>
            </a:r>
            <a:endParaRPr lang="ru-RU" dirty="0"/>
          </a:p>
        </p:txBody>
      </p:sp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652120" y="3869412"/>
            <a:ext cx="2055974" cy="273054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❗Иншакова О.Б. ЧАСТЬ 1 Замечательный альбомы для обследования речи детей  (будет в двух постах, т.к. разделен.. | ВКонтакт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91" t="13716" r="33401" b="50774"/>
          <a:stretch/>
        </p:blipFill>
        <p:spPr bwMode="auto">
          <a:xfrm>
            <a:off x="899592" y="1693514"/>
            <a:ext cx="4038728" cy="3889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85" t="24805" r="34016" b="62641"/>
          <a:stretch/>
        </p:blipFill>
        <p:spPr bwMode="auto">
          <a:xfrm>
            <a:off x="5216196" y="1314453"/>
            <a:ext cx="2697956" cy="2325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364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Размер игрушки</a:t>
            </a: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0" t="45691" r="34853" b="19909"/>
          <a:stretch/>
        </p:blipFill>
        <p:spPr bwMode="auto">
          <a:xfrm>
            <a:off x="5076056" y="2204864"/>
            <a:ext cx="3200407" cy="2718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https://pickimage.ru/wp-content/uploads/2018/11/detskieigrushki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4" t="40970" r="64552" b="3086"/>
          <a:stretch/>
        </p:blipFill>
        <p:spPr bwMode="auto">
          <a:xfrm>
            <a:off x="639416" y="1478035"/>
            <a:ext cx="3421360" cy="430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47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Размер игрушки</a:t>
            </a: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0" t="45691" r="34853" b="19909"/>
          <a:stretch/>
        </p:blipFill>
        <p:spPr bwMode="auto">
          <a:xfrm>
            <a:off x="5076056" y="2204864"/>
            <a:ext cx="3200407" cy="2718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s://pickimage.ru/wp-content/uploads/2018/11/detskieigrushki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19" t="46184" r="8763" b="6828"/>
          <a:stretch/>
        </p:blipFill>
        <p:spPr bwMode="auto">
          <a:xfrm>
            <a:off x="1043608" y="1196752"/>
            <a:ext cx="3398943" cy="4893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99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329</TotalTime>
  <Words>110</Words>
  <Application>Microsoft Office PowerPoint</Application>
  <PresentationFormat>Экран (4:3)</PresentationFormat>
  <Paragraphs>33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Эркер</vt:lpstr>
      <vt:lpstr>Опиши-ка. Игрушки </vt:lpstr>
      <vt:lpstr>Назови игрушку</vt:lpstr>
      <vt:lpstr>Назови  части  игрушки и их цвет</vt:lpstr>
      <vt:lpstr>Назови  части  игрушки и их цвет</vt:lpstr>
      <vt:lpstr>Назови  части  игрушки и их цвет</vt:lpstr>
      <vt:lpstr>Назови  части  игрушки и их цвет</vt:lpstr>
      <vt:lpstr>Назови  форму  игрушки и  цвет</vt:lpstr>
      <vt:lpstr>Размер игрушки</vt:lpstr>
      <vt:lpstr>Размер игрушки</vt:lpstr>
      <vt:lpstr>Размер игрушки</vt:lpstr>
      <vt:lpstr>Размер игрушки</vt:lpstr>
      <vt:lpstr>Размер игрушки</vt:lpstr>
      <vt:lpstr>Из чего сделана игрушка?</vt:lpstr>
      <vt:lpstr>Из чего сделана игрушка?</vt:lpstr>
      <vt:lpstr>Из чего сделана игрушка?</vt:lpstr>
      <vt:lpstr>Из чего сделана игрушка?</vt:lpstr>
      <vt:lpstr>Из чего сделана игрушка?</vt:lpstr>
      <vt:lpstr>Как можно играть с игрушкой</vt:lpstr>
      <vt:lpstr>Как можно играть с игрушкой</vt:lpstr>
      <vt:lpstr>Как можно играть с игрушкой</vt:lpstr>
      <vt:lpstr>Как можно играть с игрушкой</vt:lpstr>
      <vt:lpstr>Как можно играть с игрушкой</vt:lpstr>
      <vt:lpstr>Опиши игрушку</vt:lpstr>
      <vt:lpstr>Опиши игрушку</vt:lpstr>
      <vt:lpstr>Опиши игрушку</vt:lpstr>
      <vt:lpstr>Опиши игрушку</vt:lpstr>
      <vt:lpstr>Опиши игрушку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Опиши-ка. Игрушки </dc:title>
  <dc:creator>Asus</dc:creator>
  <cp:lastModifiedBy>Asus</cp:lastModifiedBy>
  <cp:revision>8</cp:revision>
  <dcterms:created xsi:type="dcterms:W3CDTF">2022-12-18T14:17:26Z</dcterms:created>
  <dcterms:modified xsi:type="dcterms:W3CDTF">2022-12-18T19:47:19Z</dcterms:modified>
</cp:coreProperties>
</file>