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2" r:id="rId5"/>
    <p:sldId id="261" r:id="rId6"/>
    <p:sldId id="260" r:id="rId7"/>
    <p:sldId id="259" r:id="rId8"/>
    <p:sldId id="263" r:id="rId9"/>
    <p:sldId id="267" r:id="rId10"/>
    <p:sldId id="266" r:id="rId11"/>
    <p:sldId id="265" r:id="rId12"/>
    <p:sldId id="264" r:id="rId13"/>
    <p:sldId id="268" r:id="rId14"/>
    <p:sldId id="270" r:id="rId15"/>
    <p:sldId id="272" r:id="rId16"/>
    <p:sldId id="274" r:id="rId17"/>
    <p:sldId id="271" r:id="rId18"/>
    <p:sldId id="273" r:id="rId19"/>
    <p:sldId id="277" r:id="rId20"/>
    <p:sldId id="276" r:id="rId21"/>
    <p:sldId id="278" r:id="rId22"/>
    <p:sldId id="275" r:id="rId23"/>
    <p:sldId id="279" r:id="rId24"/>
    <p:sldId id="282" r:id="rId25"/>
    <p:sldId id="283" r:id="rId26"/>
    <p:sldId id="281" r:id="rId27"/>
    <p:sldId id="280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E6962"/>
    <a:srgbClr val="A24E8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176" autoAdjust="0"/>
    <p:restoredTop sz="94660"/>
  </p:normalViewPr>
  <p:slideViewPr>
    <p:cSldViewPr>
      <p:cViewPr varScale="1">
        <p:scale>
          <a:sx n="69" d="100"/>
          <a:sy n="69" d="100"/>
        </p:scale>
        <p:origin x="-159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40682CC-D37F-4FA4-A730-89C7A96A548C}" type="datetimeFigureOut">
              <a:rPr lang="ru-RU" smtClean="0"/>
              <a:t>19.12.2022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5BCCDC8F-BE56-4C8E-B300-423527C98D19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682CC-D37F-4FA4-A730-89C7A96A548C}" type="datetimeFigureOut">
              <a:rPr lang="ru-RU" smtClean="0"/>
              <a:t>19.12.2022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CDC8F-BE56-4C8E-B300-423527C98D1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682CC-D37F-4FA4-A730-89C7A96A548C}" type="datetimeFigureOut">
              <a:rPr lang="ru-RU" smtClean="0"/>
              <a:t>19.12.2022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CDC8F-BE56-4C8E-B300-423527C98D1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40682CC-D37F-4FA4-A730-89C7A96A548C}" type="datetimeFigureOut">
              <a:rPr lang="ru-RU" smtClean="0"/>
              <a:t>19.12.2022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5BCCDC8F-BE56-4C8E-B300-423527C98D19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40682CC-D37F-4FA4-A730-89C7A96A548C}" type="datetimeFigureOut">
              <a:rPr lang="ru-RU" smtClean="0"/>
              <a:t>19.12.2022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5BCCDC8F-BE56-4C8E-B300-423527C98D19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682CC-D37F-4FA4-A730-89C7A96A548C}" type="datetimeFigureOut">
              <a:rPr lang="ru-RU" smtClean="0"/>
              <a:t>19.12.2022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CDC8F-BE56-4C8E-B300-423527C98D19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682CC-D37F-4FA4-A730-89C7A96A548C}" type="datetimeFigureOut">
              <a:rPr lang="ru-RU" smtClean="0"/>
              <a:t>19.12.2022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CDC8F-BE56-4C8E-B300-423527C98D19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40682CC-D37F-4FA4-A730-89C7A96A548C}" type="datetimeFigureOut">
              <a:rPr lang="ru-RU" smtClean="0"/>
              <a:t>19.12.2022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5BCCDC8F-BE56-4C8E-B300-423527C98D19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682CC-D37F-4FA4-A730-89C7A96A548C}" type="datetimeFigureOut">
              <a:rPr lang="ru-RU" smtClean="0"/>
              <a:t>19.12.2022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CDC8F-BE56-4C8E-B300-423527C98D1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40682CC-D37F-4FA4-A730-89C7A96A548C}" type="datetimeFigureOut">
              <a:rPr lang="ru-RU" smtClean="0"/>
              <a:t>19.12.2022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5BCCDC8F-BE56-4C8E-B300-423527C98D19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40682CC-D37F-4FA4-A730-89C7A96A548C}" type="datetimeFigureOut">
              <a:rPr lang="ru-RU" smtClean="0"/>
              <a:t>19.12.2022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5BCCDC8F-BE56-4C8E-B300-423527C98D19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40682CC-D37F-4FA4-A730-89C7A96A548C}" type="datetimeFigureOut">
              <a:rPr lang="ru-RU" smtClean="0"/>
              <a:t>19.12.2022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5BCCDC8F-BE56-4C8E-B300-423527C98D1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11.jpeg"/><Relationship Id="rId7" Type="http://schemas.openxmlformats.org/officeDocument/2006/relationships/image" Target="../media/image3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png"/><Relationship Id="rId5" Type="http://schemas.openxmlformats.org/officeDocument/2006/relationships/image" Target="../media/image9.jpeg"/><Relationship Id="rId4" Type="http://schemas.openxmlformats.org/officeDocument/2006/relationships/image" Target="../media/image10.jpeg"/><Relationship Id="rId9" Type="http://schemas.openxmlformats.org/officeDocument/2006/relationships/image" Target="../media/image13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11.jpeg"/><Relationship Id="rId7" Type="http://schemas.openxmlformats.org/officeDocument/2006/relationships/image" Target="../media/image3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png"/><Relationship Id="rId5" Type="http://schemas.openxmlformats.org/officeDocument/2006/relationships/image" Target="../media/image9.jpeg"/><Relationship Id="rId4" Type="http://schemas.openxmlformats.org/officeDocument/2006/relationships/image" Target="../media/image10.jpeg"/><Relationship Id="rId9" Type="http://schemas.openxmlformats.org/officeDocument/2006/relationships/image" Target="../media/image15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jpeg"/><Relationship Id="rId7" Type="http://schemas.openxmlformats.org/officeDocument/2006/relationships/image" Target="../media/image3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png"/><Relationship Id="rId5" Type="http://schemas.openxmlformats.org/officeDocument/2006/relationships/image" Target="../media/image9.jpeg"/><Relationship Id="rId4" Type="http://schemas.openxmlformats.org/officeDocument/2006/relationships/image" Target="../media/image10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1.jpeg"/><Relationship Id="rId7" Type="http://schemas.openxmlformats.org/officeDocument/2006/relationships/image" Target="../media/image3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png"/><Relationship Id="rId5" Type="http://schemas.openxmlformats.org/officeDocument/2006/relationships/image" Target="../media/image9.jpeg"/><Relationship Id="rId4" Type="http://schemas.openxmlformats.org/officeDocument/2006/relationships/image" Target="../media/image10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1.jpeg"/><Relationship Id="rId7" Type="http://schemas.openxmlformats.org/officeDocument/2006/relationships/image" Target="../media/image1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png"/><Relationship Id="rId5" Type="http://schemas.openxmlformats.org/officeDocument/2006/relationships/image" Target="../media/image9.jpeg"/><Relationship Id="rId10" Type="http://schemas.openxmlformats.org/officeDocument/2006/relationships/image" Target="../media/image3.jpeg"/><Relationship Id="rId4" Type="http://schemas.openxmlformats.org/officeDocument/2006/relationships/image" Target="../media/image10.jpeg"/><Relationship Id="rId9" Type="http://schemas.openxmlformats.org/officeDocument/2006/relationships/image" Target="../media/image2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6000" y="4149080"/>
            <a:ext cx="6172200" cy="869482"/>
          </a:xfrm>
        </p:spPr>
        <p:txBody>
          <a:bodyPr/>
          <a:lstStyle/>
          <a:p>
            <a:r>
              <a:rPr lang="ru-RU" dirty="0" smtClean="0"/>
              <a:t>Опиши-ка. Обувь</a:t>
            </a:r>
            <a:endParaRPr lang="ru-RU" dirty="0"/>
          </a:p>
        </p:txBody>
      </p:sp>
      <p:pic>
        <p:nvPicPr>
          <p:cNvPr id="1026" name="Picture 2" descr="Что делать, если скрипит обувь?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495075"/>
            <a:ext cx="5505450" cy="3486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0101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850106"/>
          </a:xfrm>
        </p:spPr>
        <p:txBody>
          <a:bodyPr/>
          <a:lstStyle/>
          <a:p>
            <a:r>
              <a:rPr lang="ru-RU" dirty="0" smtClean="0"/>
              <a:t>Части обуви</a:t>
            </a:r>
            <a:endParaRPr lang="ru-RU" dirty="0"/>
          </a:p>
        </p:txBody>
      </p:sp>
      <p:pic>
        <p:nvPicPr>
          <p:cNvPr id="4" name="Picture 2" descr="Обувь картинки для детей - 27 фото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72" t="73430" r="38385" b="7633"/>
          <a:stretch/>
        </p:blipFill>
        <p:spPr bwMode="auto">
          <a:xfrm>
            <a:off x="143953" y="1287406"/>
            <a:ext cx="4464496" cy="4103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68" t="36522" r="28048" b="33532"/>
          <a:stretch/>
        </p:blipFill>
        <p:spPr bwMode="auto">
          <a:xfrm>
            <a:off x="5178811" y="1916832"/>
            <a:ext cx="2818826" cy="28445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2779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850106"/>
          </a:xfrm>
        </p:spPr>
        <p:txBody>
          <a:bodyPr/>
          <a:lstStyle/>
          <a:p>
            <a:r>
              <a:rPr lang="ru-RU" dirty="0" smtClean="0"/>
              <a:t>Части обуви</a:t>
            </a:r>
            <a:endParaRPr lang="ru-RU" dirty="0"/>
          </a:p>
        </p:txBody>
      </p:sp>
      <p:pic>
        <p:nvPicPr>
          <p:cNvPr id="4" name="Picture 2" descr="Обувь картинки для детей - 27 фото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5" t="50000" r="67874" b="30812"/>
          <a:stretch/>
        </p:blipFill>
        <p:spPr bwMode="auto">
          <a:xfrm>
            <a:off x="248919" y="1772816"/>
            <a:ext cx="4423977" cy="4030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68" t="36522" r="28048" b="33532"/>
          <a:stretch/>
        </p:blipFill>
        <p:spPr bwMode="auto">
          <a:xfrm>
            <a:off x="5178811" y="1916832"/>
            <a:ext cx="2818826" cy="28445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67641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850106"/>
          </a:xfrm>
        </p:spPr>
        <p:txBody>
          <a:bodyPr/>
          <a:lstStyle/>
          <a:p>
            <a:r>
              <a:rPr lang="ru-RU" dirty="0" smtClean="0"/>
              <a:t>Части обуви</a:t>
            </a: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68" t="36522" r="28048" b="33532"/>
          <a:stretch/>
        </p:blipFill>
        <p:spPr bwMode="auto">
          <a:xfrm>
            <a:off x="5178811" y="1916832"/>
            <a:ext cx="2818826" cy="28445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 descr="Обувь картинки для детей - 27 фото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56" t="27071" r="70174" b="54243"/>
          <a:stretch/>
        </p:blipFill>
        <p:spPr bwMode="auto">
          <a:xfrm>
            <a:off x="732028" y="1628800"/>
            <a:ext cx="3816424" cy="4023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172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78098"/>
          </a:xfrm>
        </p:spPr>
        <p:txBody>
          <a:bodyPr>
            <a:normAutofit/>
          </a:bodyPr>
          <a:lstStyle/>
          <a:p>
            <a:r>
              <a:rPr lang="ru-RU" dirty="0" smtClean="0"/>
              <a:t>Из какого материала сделана обувь?</a:t>
            </a:r>
            <a:endParaRPr lang="ru-RU" dirty="0"/>
          </a:p>
        </p:txBody>
      </p:sp>
      <p:pic>
        <p:nvPicPr>
          <p:cNvPr id="5" name="Picture 5" descr="Рулон бумаги, проведенной руки ткани. Иллюстрация вектора рулон ткани. Рулон  бумаги, рулон ткани с пустым пространством для Ico т Иллюстрация штока -  иллюстрации насчитывающей элемент, художничества: 16709181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 flipV="1">
            <a:off x="5364088" y="2132856"/>
            <a:ext cx="2945929" cy="2945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Обувь картинки для детей - 27 фото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262" t="2973" r="9542" b="77322"/>
          <a:stretch/>
        </p:blipFill>
        <p:spPr bwMode="auto">
          <a:xfrm>
            <a:off x="251520" y="1133394"/>
            <a:ext cx="3962722" cy="4647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7513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78098"/>
          </a:xfrm>
        </p:spPr>
        <p:txBody>
          <a:bodyPr>
            <a:normAutofit/>
          </a:bodyPr>
          <a:lstStyle/>
          <a:p>
            <a:r>
              <a:rPr lang="ru-RU" dirty="0" smtClean="0"/>
              <a:t>Из какого материала сделана обувь?</a:t>
            </a:r>
            <a:endParaRPr lang="ru-RU" dirty="0"/>
          </a:p>
        </p:txBody>
      </p:sp>
      <p:pic>
        <p:nvPicPr>
          <p:cNvPr id="5" name="Picture 5" descr="Рулон бумаги, проведенной руки ткани. Иллюстрация вектора рулон ткани. Рулон  бумаги, рулон ткани с пустым пространством для Ico т Иллюстрация штока -  иллюстрации насчитывающей элемент, художничества: 16709181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 flipV="1">
            <a:off x="5364088" y="2132856"/>
            <a:ext cx="2945929" cy="2945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Обувь картинки для детей - 27 фото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54" t="50554" r="36712" b="32024"/>
          <a:stretch/>
        </p:blipFill>
        <p:spPr bwMode="auto">
          <a:xfrm>
            <a:off x="509999" y="1789850"/>
            <a:ext cx="4375623" cy="3727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7349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78098"/>
          </a:xfrm>
        </p:spPr>
        <p:txBody>
          <a:bodyPr>
            <a:normAutofit/>
          </a:bodyPr>
          <a:lstStyle/>
          <a:p>
            <a:r>
              <a:rPr lang="ru-RU" dirty="0" smtClean="0"/>
              <a:t>Из какого материала сделана обувь?</a:t>
            </a:r>
            <a:endParaRPr lang="ru-RU" dirty="0"/>
          </a:p>
        </p:txBody>
      </p:sp>
      <p:pic>
        <p:nvPicPr>
          <p:cNvPr id="5" name="Picture 5" descr="Рулон бумаги, проведенной руки ткани. Иллюстрация вектора рулон ткани. Рулон  бумаги, рулон ткани с пустым пространством для Ico т Иллюстрация штока -  иллюстрации насчитывающей элемент, художничества: 16709181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 flipV="1">
            <a:off x="5364088" y="2132856"/>
            <a:ext cx="2945929" cy="2945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Обувь картинки для детей - 27 фото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72" t="73430" r="38385" b="7633"/>
          <a:stretch/>
        </p:blipFill>
        <p:spPr bwMode="auto">
          <a:xfrm>
            <a:off x="143953" y="1287406"/>
            <a:ext cx="4464496" cy="4103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2613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78098"/>
          </a:xfrm>
        </p:spPr>
        <p:txBody>
          <a:bodyPr>
            <a:normAutofit/>
          </a:bodyPr>
          <a:lstStyle/>
          <a:p>
            <a:r>
              <a:rPr lang="ru-RU" dirty="0" smtClean="0"/>
              <a:t>Из какого материала сделана обувь?</a:t>
            </a:r>
            <a:endParaRPr lang="ru-RU" dirty="0"/>
          </a:p>
        </p:txBody>
      </p:sp>
      <p:pic>
        <p:nvPicPr>
          <p:cNvPr id="5" name="Picture 5" descr="Рулон бумаги, проведенной руки ткани. Иллюстрация вектора рулон ткани. Рулон  бумаги, рулон ткани с пустым пространством для Ico т Иллюстрация штока -  иллюстрации насчитывающей элемент, художничества: 16709181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 flipV="1">
            <a:off x="5364088" y="2132856"/>
            <a:ext cx="2945929" cy="2945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Обувь картинки для детей - 27 фото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5" t="50000" r="67874" b="30812"/>
          <a:stretch/>
        </p:blipFill>
        <p:spPr bwMode="auto">
          <a:xfrm>
            <a:off x="248919" y="1772816"/>
            <a:ext cx="4423977" cy="4030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3661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78098"/>
          </a:xfrm>
        </p:spPr>
        <p:txBody>
          <a:bodyPr>
            <a:normAutofit/>
          </a:bodyPr>
          <a:lstStyle/>
          <a:p>
            <a:r>
              <a:rPr lang="ru-RU" dirty="0" smtClean="0"/>
              <a:t>Из какого материала сделана обувь?</a:t>
            </a:r>
            <a:endParaRPr lang="ru-RU" dirty="0"/>
          </a:p>
        </p:txBody>
      </p:sp>
      <p:pic>
        <p:nvPicPr>
          <p:cNvPr id="5" name="Picture 5" descr="Рулон бумаги, проведенной руки ткани. Иллюстрация вектора рулон ткани. Рулон  бумаги, рулон ткани с пустым пространством для Ico т Иллюстрация штока -  иллюстрации насчитывающей элемент, художничества: 16709181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 flipV="1">
            <a:off x="5364088" y="2132856"/>
            <a:ext cx="2945929" cy="2945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Обувь картинки для детей - 27 фото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56" t="27071" r="70174" b="54243"/>
          <a:stretch/>
        </p:blipFill>
        <p:spPr bwMode="auto">
          <a:xfrm>
            <a:off x="732028" y="1628800"/>
            <a:ext cx="3816424" cy="4023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8492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34082"/>
          </a:xfrm>
        </p:spPr>
        <p:txBody>
          <a:bodyPr/>
          <a:lstStyle/>
          <a:p>
            <a:r>
              <a:rPr lang="ru-RU" dirty="0" smtClean="0"/>
              <a:t>Для кого предназначена обувь?</a:t>
            </a:r>
            <a:endParaRPr lang="ru-RU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 rotWithShape="1">
          <a:blip r:embed="rId2">
            <a:lum bright="6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618" t="42545" r="10174" b="8364"/>
          <a:stretch/>
        </p:blipFill>
        <p:spPr bwMode="auto">
          <a:xfrm>
            <a:off x="4572000" y="1844824"/>
            <a:ext cx="3157590" cy="3643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Обувь картинки для детей - 27 фото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262" t="2973" r="9542" b="77322"/>
          <a:stretch/>
        </p:blipFill>
        <p:spPr bwMode="auto">
          <a:xfrm>
            <a:off x="251520" y="1133394"/>
            <a:ext cx="3962722" cy="4647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8320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34082"/>
          </a:xfrm>
        </p:spPr>
        <p:txBody>
          <a:bodyPr/>
          <a:lstStyle/>
          <a:p>
            <a:r>
              <a:rPr lang="ru-RU" dirty="0" smtClean="0"/>
              <a:t>Для кого предназначена обувь?</a:t>
            </a:r>
            <a:endParaRPr lang="ru-RU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 rotWithShape="1">
          <a:blip r:embed="rId2">
            <a:lum bright="6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618" t="42545" r="10174" b="8364"/>
          <a:stretch/>
        </p:blipFill>
        <p:spPr bwMode="auto">
          <a:xfrm>
            <a:off x="4572000" y="1844824"/>
            <a:ext cx="3157590" cy="3643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 descr="Обувь картинки для детей - 27 фото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54" t="50554" r="36712" b="32024"/>
          <a:stretch/>
        </p:blipFill>
        <p:spPr bwMode="auto">
          <a:xfrm>
            <a:off x="509999" y="1789850"/>
            <a:ext cx="4375623" cy="3727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9807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78098"/>
          </a:xfrm>
        </p:spPr>
        <p:txBody>
          <a:bodyPr/>
          <a:lstStyle/>
          <a:p>
            <a:r>
              <a:rPr lang="ru-RU" dirty="0" smtClean="0"/>
              <a:t>Назови </a:t>
            </a:r>
            <a:r>
              <a:rPr lang="ru-RU" dirty="0"/>
              <a:t>обувь</a:t>
            </a:r>
          </a:p>
        </p:txBody>
      </p:sp>
      <p:pic>
        <p:nvPicPr>
          <p:cNvPr id="2050" name="Picture 2" descr="Обувь картинки для детей - 27 фото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262" t="2973" r="9542" b="77322"/>
          <a:stretch/>
        </p:blipFill>
        <p:spPr bwMode="auto">
          <a:xfrm>
            <a:off x="539552" y="1230020"/>
            <a:ext cx="2448272" cy="2871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Обувь картинки для детей - 27 фото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54" t="50554" r="36712" b="32024"/>
          <a:stretch/>
        </p:blipFill>
        <p:spPr bwMode="auto">
          <a:xfrm>
            <a:off x="3347864" y="1595531"/>
            <a:ext cx="2941452" cy="2505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Обувь картинки для детей - 27 фото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72" t="73430" r="38385" b="7633"/>
          <a:stretch/>
        </p:blipFill>
        <p:spPr bwMode="auto">
          <a:xfrm>
            <a:off x="6289316" y="1708845"/>
            <a:ext cx="2479607" cy="2279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Обувь картинки для детей - 27 фото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5" t="50000" r="67874" b="30812"/>
          <a:stretch/>
        </p:blipFill>
        <p:spPr bwMode="auto">
          <a:xfrm>
            <a:off x="2123728" y="4221088"/>
            <a:ext cx="2448272" cy="2230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Обувь картинки для детей - 27 фото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56" t="27071" r="70174" b="54243"/>
          <a:stretch/>
        </p:blipFill>
        <p:spPr bwMode="auto">
          <a:xfrm>
            <a:off x="5220072" y="4221088"/>
            <a:ext cx="1872208" cy="1973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8755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34082"/>
          </a:xfrm>
        </p:spPr>
        <p:txBody>
          <a:bodyPr/>
          <a:lstStyle/>
          <a:p>
            <a:r>
              <a:rPr lang="ru-RU" dirty="0" smtClean="0"/>
              <a:t>Для кого предназначена обувь?</a:t>
            </a:r>
            <a:endParaRPr lang="ru-RU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 rotWithShape="1">
          <a:blip r:embed="rId2">
            <a:lum bright="6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618" t="42545" r="10174" b="8364"/>
          <a:stretch/>
        </p:blipFill>
        <p:spPr bwMode="auto">
          <a:xfrm>
            <a:off x="4572000" y="1844824"/>
            <a:ext cx="3157590" cy="3643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 descr="Обувь картинки для детей - 27 фото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72" t="73430" r="38385" b="7633"/>
          <a:stretch/>
        </p:blipFill>
        <p:spPr bwMode="auto">
          <a:xfrm>
            <a:off x="143953" y="1628800"/>
            <a:ext cx="4093059" cy="3762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8102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34082"/>
          </a:xfrm>
        </p:spPr>
        <p:txBody>
          <a:bodyPr/>
          <a:lstStyle/>
          <a:p>
            <a:r>
              <a:rPr lang="ru-RU" dirty="0" smtClean="0"/>
              <a:t>Для кого предназначена обувь?</a:t>
            </a:r>
            <a:endParaRPr lang="ru-RU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 rotWithShape="1">
          <a:blip r:embed="rId2">
            <a:lum bright="6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618" t="42545" r="10174" b="8364"/>
          <a:stretch/>
        </p:blipFill>
        <p:spPr bwMode="auto">
          <a:xfrm>
            <a:off x="4572000" y="1844824"/>
            <a:ext cx="3157590" cy="3643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 descr="Обувь картинки для детей - 27 фото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5" t="50000" r="67874" b="30812"/>
          <a:stretch/>
        </p:blipFill>
        <p:spPr bwMode="auto">
          <a:xfrm>
            <a:off x="248919" y="1772816"/>
            <a:ext cx="4423977" cy="4030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5239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34082"/>
          </a:xfrm>
        </p:spPr>
        <p:txBody>
          <a:bodyPr/>
          <a:lstStyle/>
          <a:p>
            <a:r>
              <a:rPr lang="ru-RU" dirty="0" smtClean="0"/>
              <a:t>Для кого предназначена обувь?</a:t>
            </a:r>
            <a:endParaRPr lang="ru-RU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 rotWithShape="1">
          <a:blip r:embed="rId2">
            <a:lum bright="6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618" t="42545" r="10174" b="8364"/>
          <a:stretch/>
        </p:blipFill>
        <p:spPr bwMode="auto">
          <a:xfrm>
            <a:off x="4572000" y="1844824"/>
            <a:ext cx="3157590" cy="3643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 descr="Обувь картинки для детей - 27 фото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56" t="27071" r="70174" b="54243"/>
          <a:stretch/>
        </p:blipFill>
        <p:spPr bwMode="auto">
          <a:xfrm>
            <a:off x="666471" y="1627521"/>
            <a:ext cx="3816424" cy="4023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1957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Палитра краски: векторные изображения и иллюстрации, которые можно скачать  бесплатно | Freepik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904" t="7921" r="20688" b="14507"/>
          <a:stretch/>
        </p:blipFill>
        <p:spPr bwMode="auto">
          <a:xfrm>
            <a:off x="5042151" y="172454"/>
            <a:ext cx="1003489" cy="1332735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5" name="Прямая со стрелкой 14"/>
          <p:cNvCxnSpPr/>
          <p:nvPr/>
        </p:nvCxnSpPr>
        <p:spPr>
          <a:xfrm flipV="1">
            <a:off x="3834958" y="684308"/>
            <a:ext cx="999474" cy="273924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V="1">
            <a:off x="3834958" y="2681667"/>
            <a:ext cx="1140311" cy="730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3817194" y="3423552"/>
            <a:ext cx="1224957" cy="6535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3817194" y="3412267"/>
            <a:ext cx="999474" cy="243523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6228184" y="748727"/>
            <a:ext cx="57606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>
            <a:off x="6408549" y="2446736"/>
            <a:ext cx="50342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>
            <a:off x="6495116" y="3887237"/>
            <a:ext cx="54006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>
            <a:off x="6573172" y="5632544"/>
            <a:ext cx="425850" cy="142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Заголовок 38"/>
          <p:cNvSpPr>
            <a:spLocks noGrp="1"/>
          </p:cNvSpPr>
          <p:nvPr>
            <p:ph type="title"/>
          </p:nvPr>
        </p:nvSpPr>
        <p:spPr>
          <a:xfrm>
            <a:off x="457200" y="274638"/>
            <a:ext cx="2818656" cy="564183"/>
          </a:xfrm>
        </p:spPr>
        <p:txBody>
          <a:bodyPr/>
          <a:lstStyle/>
          <a:p>
            <a:r>
              <a:rPr lang="ru-RU" dirty="0" smtClean="0"/>
              <a:t>Опиши обувь</a:t>
            </a:r>
            <a:endParaRPr lang="ru-RU" dirty="0"/>
          </a:p>
        </p:txBody>
      </p:sp>
      <p:pic>
        <p:nvPicPr>
          <p:cNvPr id="28" name="Picture 2" descr="Рулон бумаги, проведенной руки ткани. Иллюстрация вектора рулон ткани. Рулон  бумаги, рулон ткани с пустым пространством для Ico т Иллюстрация штока -  иллюстрации насчитывающей элемент, художничества: 16709181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0302" y="3378365"/>
            <a:ext cx="1359471" cy="1359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"/>
          <p:cNvPicPr>
            <a:picLocks noChangeAspect="1" noChangeArrowheads="1"/>
          </p:cNvPicPr>
          <p:nvPr/>
        </p:nvPicPr>
        <p:blipFill rotWithShape="1">
          <a:blip r:embed="rId4">
            <a:lum bright="6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618" t="42545" r="10174" b="8364"/>
          <a:stretch/>
        </p:blipFill>
        <p:spPr bwMode="auto">
          <a:xfrm>
            <a:off x="4975269" y="4780591"/>
            <a:ext cx="1501406" cy="1732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Облако 34"/>
          <p:cNvSpPr/>
          <p:nvPr/>
        </p:nvSpPr>
        <p:spPr>
          <a:xfrm>
            <a:off x="6911977" y="172663"/>
            <a:ext cx="860896" cy="1152128"/>
          </a:xfrm>
          <a:prstGeom prst="cloud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" name="Picture 2"/>
          <p:cNvPicPr>
            <a:picLocks noChangeAspect="1" noChangeArrowheads="1"/>
          </p:cNvPicPr>
          <p:nvPr/>
        </p:nvPicPr>
        <p:blipFill rotWithShape="1">
          <a:blip r:embed="rId4">
            <a:lum bright="6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047" t="54388" r="10174" b="8364"/>
          <a:stretch/>
        </p:blipFill>
        <p:spPr bwMode="auto">
          <a:xfrm>
            <a:off x="7387052" y="4890313"/>
            <a:ext cx="771641" cy="1642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Picture 5" descr="Рулон бумаги, проведенной руки ткани. Иллюстрация вектора рулон ткани. Рулон  бумаги, рулон ткани с пустым пространством для Ico т Иллюстрация штока -  иллюстрации насчитывающей элемент, художничества: 16709181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9321" y="3202814"/>
            <a:ext cx="1577777" cy="1577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68" t="36522" r="28048" b="33532"/>
          <a:stretch/>
        </p:blipFill>
        <p:spPr bwMode="auto">
          <a:xfrm>
            <a:off x="5019500" y="1625048"/>
            <a:ext cx="1413746" cy="14266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" name="Picture 2" descr="Обувь картинки для детей - 27 фото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262" t="2973" r="9542" b="77322"/>
          <a:stretch/>
        </p:blipFill>
        <p:spPr bwMode="auto">
          <a:xfrm>
            <a:off x="325314" y="1838018"/>
            <a:ext cx="3491880" cy="4095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" descr="Обувь картинки для детей - 27 фото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533" t="2973" r="9542" b="85306"/>
          <a:stretch/>
        </p:blipFill>
        <p:spPr bwMode="auto">
          <a:xfrm>
            <a:off x="7118177" y="2122293"/>
            <a:ext cx="756777" cy="76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" descr="Обувь картинки для детей - 27 фото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06" t="14694" r="11338" b="78208"/>
          <a:stretch/>
        </p:blipFill>
        <p:spPr bwMode="auto">
          <a:xfrm>
            <a:off x="7957259" y="2476388"/>
            <a:ext cx="712798" cy="360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Облако 35"/>
          <p:cNvSpPr/>
          <p:nvPr/>
        </p:nvSpPr>
        <p:spPr>
          <a:xfrm>
            <a:off x="7895953" y="172663"/>
            <a:ext cx="860896" cy="1152128"/>
          </a:xfrm>
          <a:prstGeom prst="cloud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1475656" y="2681667"/>
            <a:ext cx="1728191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?</a:t>
            </a:r>
            <a:endParaRPr lang="ru-RU" sz="9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35104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Палитра краски: векторные изображения и иллюстрации, которые можно скачать  бесплатно | Freepik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904" t="7921" r="20688" b="14507"/>
          <a:stretch/>
        </p:blipFill>
        <p:spPr bwMode="auto">
          <a:xfrm>
            <a:off x="5042151" y="172454"/>
            <a:ext cx="1003489" cy="1332735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5" name="Прямая со стрелкой 14"/>
          <p:cNvCxnSpPr/>
          <p:nvPr/>
        </p:nvCxnSpPr>
        <p:spPr>
          <a:xfrm flipV="1">
            <a:off x="3834958" y="684308"/>
            <a:ext cx="999474" cy="273924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V="1">
            <a:off x="3834958" y="2681667"/>
            <a:ext cx="1140311" cy="730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3817194" y="3423552"/>
            <a:ext cx="1224957" cy="6535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3817194" y="3412267"/>
            <a:ext cx="999474" cy="243523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6228184" y="748727"/>
            <a:ext cx="57606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>
            <a:off x="6408549" y="2446736"/>
            <a:ext cx="50342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>
            <a:off x="6495116" y="3887237"/>
            <a:ext cx="54006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>
            <a:off x="6573172" y="5632544"/>
            <a:ext cx="425850" cy="142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Заголовок 38"/>
          <p:cNvSpPr>
            <a:spLocks noGrp="1"/>
          </p:cNvSpPr>
          <p:nvPr>
            <p:ph type="title"/>
          </p:nvPr>
        </p:nvSpPr>
        <p:spPr>
          <a:xfrm>
            <a:off x="457200" y="274638"/>
            <a:ext cx="2818656" cy="564183"/>
          </a:xfrm>
        </p:spPr>
        <p:txBody>
          <a:bodyPr/>
          <a:lstStyle/>
          <a:p>
            <a:r>
              <a:rPr lang="ru-RU" dirty="0" smtClean="0"/>
              <a:t>Опиши обувь</a:t>
            </a:r>
            <a:endParaRPr lang="ru-RU" dirty="0"/>
          </a:p>
        </p:txBody>
      </p:sp>
      <p:pic>
        <p:nvPicPr>
          <p:cNvPr id="28" name="Picture 2" descr="Рулон бумаги, проведенной руки ткани. Иллюстрация вектора рулон ткани. Рулон  бумаги, рулон ткани с пустым пространством для Ico т Иллюстрация штока -  иллюстрации насчитывающей элемент, художничества: 16709181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0302" y="3378365"/>
            <a:ext cx="1359471" cy="1359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"/>
          <p:cNvPicPr>
            <a:picLocks noChangeAspect="1" noChangeArrowheads="1"/>
          </p:cNvPicPr>
          <p:nvPr/>
        </p:nvPicPr>
        <p:blipFill rotWithShape="1">
          <a:blip r:embed="rId4">
            <a:lum bright="6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618" t="42545" r="10174" b="8364"/>
          <a:stretch/>
        </p:blipFill>
        <p:spPr bwMode="auto">
          <a:xfrm>
            <a:off x="4966529" y="4737836"/>
            <a:ext cx="1501406" cy="1732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Облако 34"/>
          <p:cNvSpPr/>
          <p:nvPr/>
        </p:nvSpPr>
        <p:spPr>
          <a:xfrm>
            <a:off x="6999022" y="108244"/>
            <a:ext cx="1296144" cy="1152128"/>
          </a:xfrm>
          <a:prstGeom prst="cloud">
            <a:avLst/>
          </a:prstGeom>
          <a:solidFill>
            <a:srgbClr val="A24E8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365" name="Picture 5" descr="Рулон бумаги, проведенной руки ткани. Иллюстрация вектора рулон ткани. Рулон  бумаги, рулон ткани с пустым пространством для Ico т Иллюстрация штока -  иллюстрации насчитывающей элемент, художничества: 16709181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3160059"/>
            <a:ext cx="1577777" cy="1577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68" t="36522" r="28048" b="33532"/>
          <a:stretch/>
        </p:blipFill>
        <p:spPr bwMode="auto">
          <a:xfrm>
            <a:off x="5042151" y="1733413"/>
            <a:ext cx="1413746" cy="14266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2" descr="Обувь картинки для детей - 27 фото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54" t="50554" r="36712" b="32024"/>
          <a:stretch/>
        </p:blipFill>
        <p:spPr bwMode="auto">
          <a:xfrm>
            <a:off x="395536" y="2558613"/>
            <a:ext cx="3131840" cy="2667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Обувь картинки для детей - 27 фото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54" t="56218" r="60430" b="38119"/>
          <a:stretch/>
        </p:blipFill>
        <p:spPr bwMode="auto">
          <a:xfrm>
            <a:off x="6859715" y="1788704"/>
            <a:ext cx="500898" cy="867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Обувь картинки для детей - 27 фото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903" t="62680" r="43906" b="33710"/>
          <a:stretch/>
        </p:blipFill>
        <p:spPr bwMode="auto">
          <a:xfrm>
            <a:off x="7748006" y="1827370"/>
            <a:ext cx="835686" cy="453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Разновидности подошв туфель и ботинок — The Best Guide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8925" y="2406030"/>
            <a:ext cx="1694712" cy="551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/>
          <p:cNvPicPr>
            <a:picLocks noChangeAspect="1" noChangeArrowheads="1"/>
          </p:cNvPicPr>
          <p:nvPr/>
        </p:nvPicPr>
        <p:blipFill rotWithShape="1">
          <a:blip r:embed="rId4">
            <a:lum bright="6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618" t="42545" r="23278" b="8364"/>
          <a:stretch/>
        </p:blipFill>
        <p:spPr bwMode="auto">
          <a:xfrm>
            <a:off x="7162216" y="4737836"/>
            <a:ext cx="750703" cy="1732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Прямоугольник 25"/>
          <p:cNvSpPr/>
          <p:nvPr/>
        </p:nvSpPr>
        <p:spPr>
          <a:xfrm>
            <a:off x="1475657" y="3212976"/>
            <a:ext cx="120421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?</a:t>
            </a:r>
            <a:endParaRPr lang="ru-RU" sz="9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05864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Палитра краски: векторные изображения и иллюстрации, которые можно скачать  бесплатно | Freepik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904" t="7921" r="20688" b="14507"/>
          <a:stretch/>
        </p:blipFill>
        <p:spPr bwMode="auto">
          <a:xfrm>
            <a:off x="5042151" y="172454"/>
            <a:ext cx="1003489" cy="1332735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5" name="Прямая со стрелкой 14"/>
          <p:cNvCxnSpPr/>
          <p:nvPr/>
        </p:nvCxnSpPr>
        <p:spPr>
          <a:xfrm flipV="1">
            <a:off x="3834958" y="684308"/>
            <a:ext cx="999474" cy="273924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V="1">
            <a:off x="3834958" y="2681667"/>
            <a:ext cx="1140311" cy="730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3817194" y="3423552"/>
            <a:ext cx="1224957" cy="6535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3817194" y="3412267"/>
            <a:ext cx="999474" cy="243523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6228184" y="748727"/>
            <a:ext cx="57606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>
            <a:off x="6408549" y="2446736"/>
            <a:ext cx="50342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>
            <a:off x="6495116" y="3887237"/>
            <a:ext cx="54006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>
            <a:off x="6573172" y="5632544"/>
            <a:ext cx="425850" cy="142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Заголовок 38"/>
          <p:cNvSpPr>
            <a:spLocks noGrp="1"/>
          </p:cNvSpPr>
          <p:nvPr>
            <p:ph type="title"/>
          </p:nvPr>
        </p:nvSpPr>
        <p:spPr>
          <a:xfrm>
            <a:off x="457200" y="274638"/>
            <a:ext cx="2818656" cy="564183"/>
          </a:xfrm>
        </p:spPr>
        <p:txBody>
          <a:bodyPr/>
          <a:lstStyle/>
          <a:p>
            <a:r>
              <a:rPr lang="ru-RU" dirty="0"/>
              <a:t>Опиши обувь</a:t>
            </a:r>
            <a:endParaRPr lang="ru-RU" dirty="0"/>
          </a:p>
        </p:txBody>
      </p:sp>
      <p:pic>
        <p:nvPicPr>
          <p:cNvPr id="28" name="Picture 2" descr="Рулон бумаги, проведенной руки ткани. Иллюстрация вектора рулон ткани. Рулон  бумаги, рулон ткани с пустым пространством для Ico т Иллюстрация штока -  иллюстрации насчитывающей элемент, художничества: 16709181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0302" y="3378365"/>
            <a:ext cx="1359471" cy="1359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"/>
          <p:cNvPicPr>
            <a:picLocks noChangeAspect="1" noChangeArrowheads="1"/>
          </p:cNvPicPr>
          <p:nvPr/>
        </p:nvPicPr>
        <p:blipFill rotWithShape="1">
          <a:blip r:embed="rId4">
            <a:lum bright="6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618" t="42545" r="10174" b="8364"/>
          <a:stretch/>
        </p:blipFill>
        <p:spPr bwMode="auto">
          <a:xfrm>
            <a:off x="5009335" y="4780591"/>
            <a:ext cx="1501406" cy="1732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Облако 34"/>
          <p:cNvSpPr/>
          <p:nvPr/>
        </p:nvSpPr>
        <p:spPr>
          <a:xfrm>
            <a:off x="7020272" y="172663"/>
            <a:ext cx="1296144" cy="1152128"/>
          </a:xfrm>
          <a:prstGeom prst="cloud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365" name="Picture 5" descr="Рулон бумаги, проведенной руки ткани. Иллюстрация вектора рулон ткани. Рулон  бумаги, рулон ткани с пустым пространством для Ico т Иллюстрация штока -  иллюстрации насчитывающей элемент, художничества: 16709181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3160059"/>
            <a:ext cx="1577777" cy="1577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68" t="36522" r="28048" b="33532"/>
          <a:stretch/>
        </p:blipFill>
        <p:spPr bwMode="auto">
          <a:xfrm>
            <a:off x="5042151" y="1679217"/>
            <a:ext cx="1413746" cy="14266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2" descr="Обувь картинки для детей - 27 фото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72" t="73430" r="38385" b="7633"/>
          <a:stretch/>
        </p:blipFill>
        <p:spPr bwMode="auto">
          <a:xfrm>
            <a:off x="179512" y="2198431"/>
            <a:ext cx="3376892" cy="3103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Обувь картинки для детей - 27 фото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875" t="82043" r="45957" b="14526"/>
          <a:stretch/>
        </p:blipFill>
        <p:spPr bwMode="auto">
          <a:xfrm>
            <a:off x="7001252" y="1712003"/>
            <a:ext cx="535555" cy="490869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Обувь картинки для детей - 27 фото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15" t="76610" r="41231" b="18639"/>
          <a:stretch/>
        </p:blipFill>
        <p:spPr bwMode="auto">
          <a:xfrm>
            <a:off x="7866493" y="1561243"/>
            <a:ext cx="803564" cy="679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Обувной ликбез: из чего делаются обувные подошвы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7307387" y="2096832"/>
            <a:ext cx="864884" cy="1153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/>
          <p:cNvPicPr>
            <a:picLocks noChangeAspect="1" noChangeArrowheads="1"/>
          </p:cNvPicPr>
          <p:nvPr/>
        </p:nvPicPr>
        <p:blipFill rotWithShape="1">
          <a:blip r:embed="rId4">
            <a:lum bright="6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618" t="42545" r="23278" b="8364"/>
          <a:stretch/>
        </p:blipFill>
        <p:spPr bwMode="auto">
          <a:xfrm>
            <a:off x="7266979" y="4737836"/>
            <a:ext cx="750703" cy="1732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Прямоугольник 25"/>
          <p:cNvSpPr/>
          <p:nvPr/>
        </p:nvSpPr>
        <p:spPr>
          <a:xfrm>
            <a:off x="1475657" y="3212976"/>
            <a:ext cx="120421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?</a:t>
            </a:r>
            <a:endParaRPr lang="ru-RU" sz="9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63695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Палитра краски: векторные изображения и иллюстрации, которые можно скачать  бесплатно | Freepik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904" t="7921" r="20688" b="14507"/>
          <a:stretch/>
        </p:blipFill>
        <p:spPr bwMode="auto">
          <a:xfrm>
            <a:off x="5042151" y="172454"/>
            <a:ext cx="1003489" cy="1332735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5" name="Прямая со стрелкой 14"/>
          <p:cNvCxnSpPr/>
          <p:nvPr/>
        </p:nvCxnSpPr>
        <p:spPr>
          <a:xfrm flipV="1">
            <a:off x="3834958" y="684308"/>
            <a:ext cx="999474" cy="273924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V="1">
            <a:off x="3834958" y="2681667"/>
            <a:ext cx="1140311" cy="730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3817194" y="3423552"/>
            <a:ext cx="1224957" cy="6535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3817194" y="3412267"/>
            <a:ext cx="999474" cy="243523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6228184" y="748727"/>
            <a:ext cx="57606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>
            <a:off x="6408549" y="2446736"/>
            <a:ext cx="50342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>
            <a:off x="6495116" y="3887237"/>
            <a:ext cx="54006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>
            <a:off x="6573172" y="5632544"/>
            <a:ext cx="425850" cy="142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Заголовок 38"/>
          <p:cNvSpPr>
            <a:spLocks noGrp="1"/>
          </p:cNvSpPr>
          <p:nvPr>
            <p:ph type="title"/>
          </p:nvPr>
        </p:nvSpPr>
        <p:spPr>
          <a:xfrm>
            <a:off x="457200" y="274638"/>
            <a:ext cx="2818656" cy="564183"/>
          </a:xfrm>
        </p:spPr>
        <p:txBody>
          <a:bodyPr/>
          <a:lstStyle/>
          <a:p>
            <a:r>
              <a:rPr lang="ru-RU" dirty="0"/>
              <a:t>Опиши обувь</a:t>
            </a:r>
            <a:endParaRPr lang="ru-RU" dirty="0"/>
          </a:p>
        </p:txBody>
      </p:sp>
      <p:pic>
        <p:nvPicPr>
          <p:cNvPr id="28" name="Picture 2" descr="Рулон бумаги, проведенной руки ткани. Иллюстрация вектора рулон ткани. Рулон  бумаги, рулон ткани с пустым пространством для Ico т Иллюстрация штока -  иллюстрации насчитывающей элемент, художничества: 16709181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0302" y="3378365"/>
            <a:ext cx="1359471" cy="1359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"/>
          <p:cNvPicPr>
            <a:picLocks noChangeAspect="1" noChangeArrowheads="1"/>
          </p:cNvPicPr>
          <p:nvPr/>
        </p:nvPicPr>
        <p:blipFill rotWithShape="1">
          <a:blip r:embed="rId4">
            <a:lum bright="6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618" t="42545" r="10174" b="8364"/>
          <a:stretch/>
        </p:blipFill>
        <p:spPr bwMode="auto">
          <a:xfrm>
            <a:off x="5009335" y="4780591"/>
            <a:ext cx="1501406" cy="1732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Облако 34"/>
          <p:cNvSpPr/>
          <p:nvPr/>
        </p:nvSpPr>
        <p:spPr>
          <a:xfrm>
            <a:off x="7020272" y="172663"/>
            <a:ext cx="1296144" cy="1152128"/>
          </a:xfrm>
          <a:prstGeom prst="cloud">
            <a:avLst/>
          </a:prstGeom>
          <a:solidFill>
            <a:srgbClr val="8E696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" name="Picture 2"/>
          <p:cNvPicPr>
            <a:picLocks noChangeAspect="1" noChangeArrowheads="1"/>
          </p:cNvPicPr>
          <p:nvPr/>
        </p:nvPicPr>
        <p:blipFill rotWithShape="1">
          <a:blip r:embed="rId4">
            <a:lum bright="6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047" t="54388" r="10174" b="8364"/>
          <a:stretch/>
        </p:blipFill>
        <p:spPr bwMode="auto">
          <a:xfrm>
            <a:off x="7362549" y="4849654"/>
            <a:ext cx="868885" cy="1849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Picture 5" descr="Рулон бумаги, проведенной руки ткани. Иллюстрация вектора рулон ткани. Рулон  бумаги, рулон ткани с пустым пространством для Ico т Иллюстрация штока -  иллюстрации насчитывающей элемент, художничества: 16709181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8104" y="3314991"/>
            <a:ext cx="1577777" cy="1577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68" t="36522" r="28048" b="33532"/>
          <a:stretch/>
        </p:blipFill>
        <p:spPr bwMode="auto">
          <a:xfrm>
            <a:off x="5042151" y="1733413"/>
            <a:ext cx="1413746" cy="14266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2" descr="Обувь картинки для детей - 27 фото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5" t="50000" r="67874" b="30812"/>
          <a:stretch/>
        </p:blipFill>
        <p:spPr bwMode="auto">
          <a:xfrm>
            <a:off x="266579" y="2118933"/>
            <a:ext cx="3426520" cy="3122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Как правильно ухаживать за кожаной подошвой обуви — FURFUR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90" r="20128"/>
          <a:stretch/>
        </p:blipFill>
        <p:spPr bwMode="auto">
          <a:xfrm>
            <a:off x="6999022" y="1810074"/>
            <a:ext cx="1404439" cy="1504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Прямоугольник 19"/>
          <p:cNvSpPr/>
          <p:nvPr/>
        </p:nvSpPr>
        <p:spPr>
          <a:xfrm>
            <a:off x="1475657" y="3212976"/>
            <a:ext cx="120421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?</a:t>
            </a:r>
            <a:endParaRPr lang="ru-RU" sz="9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18734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Палитра краски: векторные изображения и иллюстрации, которые можно скачать  бесплатно | Freepik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904" t="7921" r="20688" b="14507"/>
          <a:stretch/>
        </p:blipFill>
        <p:spPr bwMode="auto">
          <a:xfrm>
            <a:off x="5009335" y="138439"/>
            <a:ext cx="1003489" cy="1332735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5" name="Прямая со стрелкой 14"/>
          <p:cNvCxnSpPr/>
          <p:nvPr/>
        </p:nvCxnSpPr>
        <p:spPr>
          <a:xfrm flipV="1">
            <a:off x="3834958" y="684308"/>
            <a:ext cx="999474" cy="273924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V="1">
            <a:off x="3834958" y="2681667"/>
            <a:ext cx="1140311" cy="730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3817194" y="3423552"/>
            <a:ext cx="1224957" cy="6535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3817194" y="3412267"/>
            <a:ext cx="999474" cy="243523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6228184" y="748727"/>
            <a:ext cx="57606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>
            <a:off x="6408549" y="2446736"/>
            <a:ext cx="50342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>
            <a:off x="6495116" y="3887237"/>
            <a:ext cx="54006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>
            <a:off x="6573172" y="5632544"/>
            <a:ext cx="425850" cy="142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Заголовок 38"/>
          <p:cNvSpPr>
            <a:spLocks noGrp="1"/>
          </p:cNvSpPr>
          <p:nvPr>
            <p:ph type="title"/>
          </p:nvPr>
        </p:nvSpPr>
        <p:spPr>
          <a:xfrm>
            <a:off x="457200" y="274638"/>
            <a:ext cx="2818656" cy="564183"/>
          </a:xfrm>
        </p:spPr>
        <p:txBody>
          <a:bodyPr/>
          <a:lstStyle/>
          <a:p>
            <a:r>
              <a:rPr lang="ru-RU" dirty="0"/>
              <a:t>Опиши обувь</a:t>
            </a:r>
            <a:endParaRPr lang="ru-RU" dirty="0"/>
          </a:p>
        </p:txBody>
      </p:sp>
      <p:pic>
        <p:nvPicPr>
          <p:cNvPr id="28" name="Picture 2" descr="Рулон бумаги, проведенной руки ткани. Иллюстрация вектора рулон ткани. Рулон  бумаги, рулон ткани с пустым пространством для Ico т Иллюстрация штока -  иллюстрации насчитывающей элемент, художничества: 16709181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0302" y="3378365"/>
            <a:ext cx="1359471" cy="1359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"/>
          <p:cNvPicPr>
            <a:picLocks noChangeAspect="1" noChangeArrowheads="1"/>
          </p:cNvPicPr>
          <p:nvPr/>
        </p:nvPicPr>
        <p:blipFill rotWithShape="1">
          <a:blip r:embed="rId4">
            <a:lum bright="6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618" t="42545" r="10174" b="8364"/>
          <a:stretch/>
        </p:blipFill>
        <p:spPr bwMode="auto">
          <a:xfrm>
            <a:off x="5009335" y="4780591"/>
            <a:ext cx="1501406" cy="1732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Облако 34"/>
          <p:cNvSpPr/>
          <p:nvPr/>
        </p:nvSpPr>
        <p:spPr>
          <a:xfrm>
            <a:off x="7020272" y="172663"/>
            <a:ext cx="1296144" cy="1152128"/>
          </a:xfrm>
          <a:prstGeom prst="cloud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" name="Picture 2"/>
          <p:cNvPicPr>
            <a:picLocks noChangeAspect="1" noChangeArrowheads="1"/>
          </p:cNvPicPr>
          <p:nvPr/>
        </p:nvPicPr>
        <p:blipFill rotWithShape="1">
          <a:blip r:embed="rId4">
            <a:lum bright="6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047" t="54388" r="10174" b="8364"/>
          <a:stretch/>
        </p:blipFill>
        <p:spPr bwMode="auto">
          <a:xfrm>
            <a:off x="7447531" y="4989561"/>
            <a:ext cx="715671" cy="1523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Picture 5" descr="Рулон бумаги, проведенной руки ткани. Иллюстрация вектора рулон ткани. Рулон  бумаги, рулон ткани с пустым пространством для Ico т Иллюстрация штока -  иллюстрации насчитывающей элемент, художничества: 16709181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3202814"/>
            <a:ext cx="1577777" cy="1577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68" t="36522" r="28048" b="33532"/>
          <a:stretch/>
        </p:blipFill>
        <p:spPr bwMode="auto">
          <a:xfrm>
            <a:off x="5042151" y="1733413"/>
            <a:ext cx="1413746" cy="14266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2" descr="Обувь картинки для детей - 27 фото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57" t="37138" r="72644" b="54243"/>
          <a:stretch/>
        </p:blipFill>
        <p:spPr bwMode="auto">
          <a:xfrm>
            <a:off x="7733348" y="2128354"/>
            <a:ext cx="1023034" cy="553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Обувь картинки для детей - 27 фото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8" t="27843" r="78532" b="60285"/>
          <a:stretch/>
        </p:blipFill>
        <p:spPr bwMode="auto">
          <a:xfrm>
            <a:off x="6974667" y="1844350"/>
            <a:ext cx="687463" cy="735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Для чего на подошве нужен протектор и какие функции он выполняет? | Про  Обувь | Дзен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2671845"/>
            <a:ext cx="1296144" cy="488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Обувь картинки для детей - 27 фото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56" t="27071" r="70174" b="54243"/>
          <a:stretch/>
        </p:blipFill>
        <p:spPr bwMode="auto">
          <a:xfrm>
            <a:off x="467545" y="1948418"/>
            <a:ext cx="3349650" cy="3684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Прямоугольник 25"/>
          <p:cNvSpPr/>
          <p:nvPr/>
        </p:nvSpPr>
        <p:spPr>
          <a:xfrm>
            <a:off x="1475657" y="3212976"/>
            <a:ext cx="120421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?</a:t>
            </a:r>
            <a:endParaRPr lang="ru-RU" sz="9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88421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34082"/>
          </a:xfrm>
        </p:spPr>
        <p:txBody>
          <a:bodyPr>
            <a:normAutofit/>
          </a:bodyPr>
          <a:lstStyle/>
          <a:p>
            <a:r>
              <a:rPr lang="ru-RU" dirty="0"/>
              <a:t>Назови </a:t>
            </a:r>
            <a:r>
              <a:rPr lang="ru-RU" dirty="0" smtClean="0"/>
              <a:t>цвет</a:t>
            </a:r>
            <a:endParaRPr lang="ru-RU" dirty="0"/>
          </a:p>
        </p:txBody>
      </p:sp>
      <p:sp>
        <p:nvSpPr>
          <p:cNvPr id="10" name="AutoShape 2" descr="груша картинки для детей нарисованные карандашом: 2 тыс изображений найдено  в Яндекс Картинках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4" name="Picture 6" descr="Палитра краски: векторные изображения и иллюстрации, которые можно скачать  бесплатно | Freepik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904" t="7921" r="20688" b="14507"/>
          <a:stretch/>
        </p:blipFill>
        <p:spPr bwMode="auto">
          <a:xfrm>
            <a:off x="4860032" y="1575195"/>
            <a:ext cx="3363331" cy="4466844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Обувь картинки для детей - 27 фото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262" t="2973" r="9542" b="77322"/>
          <a:stretch/>
        </p:blipFill>
        <p:spPr bwMode="auto">
          <a:xfrm>
            <a:off x="539552" y="1230020"/>
            <a:ext cx="3962722" cy="4647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2284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34082"/>
          </a:xfrm>
        </p:spPr>
        <p:txBody>
          <a:bodyPr>
            <a:normAutofit/>
          </a:bodyPr>
          <a:lstStyle/>
          <a:p>
            <a:r>
              <a:rPr lang="ru-RU" dirty="0"/>
              <a:t>Назови </a:t>
            </a:r>
            <a:r>
              <a:rPr lang="ru-RU" dirty="0" smtClean="0"/>
              <a:t>цвет</a:t>
            </a:r>
            <a:endParaRPr lang="ru-RU" dirty="0"/>
          </a:p>
        </p:txBody>
      </p:sp>
      <p:sp>
        <p:nvSpPr>
          <p:cNvPr id="10" name="AutoShape 2" descr="груша картинки для детей нарисованные карандашом: 2 тыс изображений найдено  в Яндекс Картинках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4" name="Picture 6" descr="Палитра краски: векторные изображения и иллюстрации, которые можно скачать  бесплатно | Freepik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904" t="7921" r="20688" b="14507"/>
          <a:stretch/>
        </p:blipFill>
        <p:spPr bwMode="auto">
          <a:xfrm>
            <a:off x="4860032" y="1575195"/>
            <a:ext cx="3363331" cy="4466844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Обувь картинки для детей - 27 фото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54" t="50554" r="36712" b="32024"/>
          <a:stretch/>
        </p:blipFill>
        <p:spPr bwMode="auto">
          <a:xfrm>
            <a:off x="328013" y="1789025"/>
            <a:ext cx="4376592" cy="3728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2357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34082"/>
          </a:xfrm>
        </p:spPr>
        <p:txBody>
          <a:bodyPr>
            <a:normAutofit/>
          </a:bodyPr>
          <a:lstStyle/>
          <a:p>
            <a:r>
              <a:rPr lang="ru-RU" dirty="0"/>
              <a:t>Назови </a:t>
            </a:r>
            <a:r>
              <a:rPr lang="ru-RU" dirty="0" smtClean="0"/>
              <a:t>цвет</a:t>
            </a:r>
            <a:endParaRPr lang="ru-RU" dirty="0"/>
          </a:p>
        </p:txBody>
      </p:sp>
      <p:sp>
        <p:nvSpPr>
          <p:cNvPr id="10" name="AutoShape 2" descr="груша картинки для детей нарисованные карандашом: 2 тыс изображений найдено  в Яндекс Картинках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4" name="Picture 6" descr="Палитра краски: векторные изображения и иллюстрации, которые можно скачать  бесплатно | Freepik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904" t="7921" r="20688" b="14507"/>
          <a:stretch/>
        </p:blipFill>
        <p:spPr bwMode="auto">
          <a:xfrm>
            <a:off x="4860032" y="1575195"/>
            <a:ext cx="3363331" cy="4466844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Обувь картинки для детей - 27 фото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72" t="73430" r="38385" b="7633"/>
          <a:stretch/>
        </p:blipFill>
        <p:spPr bwMode="auto">
          <a:xfrm>
            <a:off x="320698" y="1214264"/>
            <a:ext cx="4387303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4659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34082"/>
          </a:xfrm>
        </p:spPr>
        <p:txBody>
          <a:bodyPr>
            <a:normAutofit/>
          </a:bodyPr>
          <a:lstStyle/>
          <a:p>
            <a:r>
              <a:rPr lang="ru-RU" dirty="0"/>
              <a:t>Назови </a:t>
            </a:r>
            <a:r>
              <a:rPr lang="ru-RU" dirty="0" smtClean="0"/>
              <a:t>цвет</a:t>
            </a:r>
            <a:endParaRPr lang="ru-RU" dirty="0"/>
          </a:p>
        </p:txBody>
      </p:sp>
      <p:sp>
        <p:nvSpPr>
          <p:cNvPr id="10" name="AutoShape 2" descr="груша картинки для детей нарисованные карандашом: 2 тыс изображений найдено  в Яндекс Картинках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4" name="Picture 6" descr="Палитра краски: векторные изображения и иллюстрации, которые можно скачать  бесплатно | Freepik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904" t="7921" r="20688" b="14507"/>
          <a:stretch/>
        </p:blipFill>
        <p:spPr bwMode="auto">
          <a:xfrm>
            <a:off x="4860032" y="1575195"/>
            <a:ext cx="3363331" cy="4466844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Обувь картинки для детей - 27 фото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5" t="50000" r="67874" b="30812"/>
          <a:stretch/>
        </p:blipFill>
        <p:spPr bwMode="auto">
          <a:xfrm>
            <a:off x="436055" y="2011051"/>
            <a:ext cx="4423977" cy="4030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9743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34082"/>
          </a:xfrm>
        </p:spPr>
        <p:txBody>
          <a:bodyPr>
            <a:normAutofit/>
          </a:bodyPr>
          <a:lstStyle/>
          <a:p>
            <a:r>
              <a:rPr lang="ru-RU" dirty="0"/>
              <a:t>Назови </a:t>
            </a:r>
            <a:r>
              <a:rPr lang="ru-RU" dirty="0" smtClean="0"/>
              <a:t>цвет</a:t>
            </a:r>
            <a:endParaRPr lang="ru-RU" dirty="0"/>
          </a:p>
        </p:txBody>
      </p:sp>
      <p:sp>
        <p:nvSpPr>
          <p:cNvPr id="10" name="AutoShape 2" descr="груша картинки для детей нарисованные карандашом: 2 тыс изображений найдено  в Яндекс Картинках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4" name="Picture 6" descr="Палитра краски: векторные изображения и иллюстрации, которые можно скачать  бесплатно | Freepik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904" t="7921" r="20688" b="14507"/>
          <a:stretch/>
        </p:blipFill>
        <p:spPr bwMode="auto">
          <a:xfrm>
            <a:off x="4860032" y="1575195"/>
            <a:ext cx="3363331" cy="4466844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Обувь картинки для детей - 27 фото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56" t="27071" r="70174" b="54243"/>
          <a:stretch/>
        </p:blipFill>
        <p:spPr bwMode="auto">
          <a:xfrm>
            <a:off x="755576" y="1915449"/>
            <a:ext cx="3816424" cy="4023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997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850106"/>
          </a:xfrm>
        </p:spPr>
        <p:txBody>
          <a:bodyPr/>
          <a:lstStyle/>
          <a:p>
            <a:r>
              <a:rPr lang="ru-RU" dirty="0" smtClean="0"/>
              <a:t>Части обуви</a:t>
            </a:r>
            <a:endParaRPr lang="ru-RU" dirty="0"/>
          </a:p>
        </p:txBody>
      </p:sp>
      <p:pic>
        <p:nvPicPr>
          <p:cNvPr id="6" name="Picture 2" descr="Обувь картинки для детей - 27 фото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262" t="2973" r="9542" b="77322"/>
          <a:stretch/>
        </p:blipFill>
        <p:spPr bwMode="auto">
          <a:xfrm>
            <a:off x="251520" y="1133394"/>
            <a:ext cx="3962722" cy="4647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68" t="36522" r="28048" b="33532"/>
          <a:stretch/>
        </p:blipFill>
        <p:spPr bwMode="auto">
          <a:xfrm>
            <a:off x="5178811" y="1916832"/>
            <a:ext cx="2818826" cy="28445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68888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850106"/>
          </a:xfrm>
        </p:spPr>
        <p:txBody>
          <a:bodyPr/>
          <a:lstStyle/>
          <a:p>
            <a:r>
              <a:rPr lang="ru-RU" dirty="0" smtClean="0"/>
              <a:t>Части обуви</a:t>
            </a:r>
            <a:endParaRPr lang="ru-RU" dirty="0"/>
          </a:p>
        </p:txBody>
      </p:sp>
      <p:pic>
        <p:nvPicPr>
          <p:cNvPr id="4" name="Picture 2" descr="Обувь картинки для детей - 27 фото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54" t="50554" r="36712" b="32024"/>
          <a:stretch/>
        </p:blipFill>
        <p:spPr bwMode="auto">
          <a:xfrm>
            <a:off x="509999" y="1789850"/>
            <a:ext cx="4375623" cy="3727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68" t="36522" r="28048" b="33532"/>
          <a:stretch/>
        </p:blipFill>
        <p:spPr bwMode="auto">
          <a:xfrm>
            <a:off x="5364088" y="2231267"/>
            <a:ext cx="2818826" cy="28445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14035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52</TotalTime>
  <Words>95</Words>
  <Application>Microsoft Office PowerPoint</Application>
  <PresentationFormat>Экран (4:3)</PresentationFormat>
  <Paragraphs>32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Эркер</vt:lpstr>
      <vt:lpstr>Опиши-ка. Обувь</vt:lpstr>
      <vt:lpstr>Назови обувь</vt:lpstr>
      <vt:lpstr>Назови цвет</vt:lpstr>
      <vt:lpstr>Назови цвет</vt:lpstr>
      <vt:lpstr>Назови цвет</vt:lpstr>
      <vt:lpstr>Назови цвет</vt:lpstr>
      <vt:lpstr>Назови цвет</vt:lpstr>
      <vt:lpstr>Части обуви</vt:lpstr>
      <vt:lpstr>Части обуви</vt:lpstr>
      <vt:lpstr>Части обуви</vt:lpstr>
      <vt:lpstr>Части обуви</vt:lpstr>
      <vt:lpstr>Части обуви</vt:lpstr>
      <vt:lpstr>Из какого материала сделана обувь?</vt:lpstr>
      <vt:lpstr>Из какого материала сделана обувь?</vt:lpstr>
      <vt:lpstr>Из какого материала сделана обувь?</vt:lpstr>
      <vt:lpstr>Из какого материала сделана обувь?</vt:lpstr>
      <vt:lpstr>Из какого материала сделана обувь?</vt:lpstr>
      <vt:lpstr>Для кого предназначена обувь?</vt:lpstr>
      <vt:lpstr>Для кого предназначена обувь?</vt:lpstr>
      <vt:lpstr>Для кого предназначена обувь?</vt:lpstr>
      <vt:lpstr>Для кого предназначена обувь?</vt:lpstr>
      <vt:lpstr>Для кого предназначена обувь?</vt:lpstr>
      <vt:lpstr>Опиши обувь</vt:lpstr>
      <vt:lpstr>Опиши обувь</vt:lpstr>
      <vt:lpstr>Опиши обувь</vt:lpstr>
      <vt:lpstr>Опиши обувь</vt:lpstr>
      <vt:lpstr>Опиши обувь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Опиши-ка. Обувь</dc:title>
  <dc:creator>Asus</dc:creator>
  <cp:lastModifiedBy>Asus</cp:lastModifiedBy>
  <cp:revision>5</cp:revision>
  <dcterms:created xsi:type="dcterms:W3CDTF">2022-12-18T21:06:58Z</dcterms:created>
  <dcterms:modified xsi:type="dcterms:W3CDTF">2022-12-18T21:59:19Z</dcterms:modified>
</cp:coreProperties>
</file>