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74" r:id="rId10"/>
    <p:sldId id="27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D31A5-9E3D-450B-82F1-63043F414B74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43909-300F-4854-9716-36D636F6A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5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43909-300F-4854-9716-36D636F6A9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7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FB2830-8C22-46CB-9B3A-D342FB2FF98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4A08AC-6BB4-4233-B78C-AF9BDE2B02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8.png"/><Relationship Id="rId7" Type="http://schemas.openxmlformats.org/officeDocument/2006/relationships/image" Target="../media/image30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st\Desktop\a28919d884c2e41c8c182fcdba65e2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16632"/>
            <a:ext cx="6046936" cy="6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365" y="116632"/>
            <a:ext cx="83172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Шарик     Гаврюша</a:t>
            </a:r>
          </a:p>
          <a:p>
            <a:pPr algn="ctr"/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Матроскин 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Best\Desktop\148115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5" r="22105"/>
          <a:stretch/>
        </p:blipFill>
        <p:spPr bwMode="auto">
          <a:xfrm>
            <a:off x="1350494" y="2395968"/>
            <a:ext cx="6515018" cy="437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24744"/>
            <a:ext cx="6336704" cy="38884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i="1" dirty="0" smtClean="0">
                <a:solidFill>
                  <a:srgbClr val="FFFF00"/>
                </a:solidFill>
              </a:rPr>
              <a:t>Молодцы !</a:t>
            </a:r>
            <a:endParaRPr lang="ru-RU" sz="9600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Best\Desktop\a28919d884c2e41c8c182fcdba65e2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91" y="1772816"/>
            <a:ext cx="41338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est\Desktop\руки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1959"/>
            <a:ext cx="5872939" cy="30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est\Desktop\анимация голова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B4B4B4"/>
              </a:clrFrom>
              <a:clrTo>
                <a:srgbClr val="B4B4B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4" y="1793252"/>
            <a:ext cx="7725301" cy="43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st\Desktop\9b417214f56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14348"/>
            <a:ext cx="2212727" cy="30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est\Desktop\gimnastika_dlya_glaz_v_detskom_sadu_2.png.crop_displ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068438" cy="4550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Best\Desktop\Опасно_ли_это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ADD1E1"/>
              </a:clrFrom>
              <a:clrTo>
                <a:srgbClr val="ADD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7" y="2071703"/>
            <a:ext cx="2576153" cy="406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st\Desktop\ANlACdw4CB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" y="287870"/>
            <a:ext cx="2088231" cy="23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st\Desktop\DU8RZqRX0AINZE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02200"/>
              </a:clrFrom>
              <a:clrTo>
                <a:srgbClr val="802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505675" cy="1076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st\Desktop\sharik-for-popup-fea3e1404b794101fc4b1608df0e4291c973952df122ae0cce65ab431e27d83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9365"/>
            <a:ext cx="3478465" cy="36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est\Desktop\post-82312-14897844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5570"/>
          <a:stretch/>
        </p:blipFill>
        <p:spPr bwMode="auto">
          <a:xfrm>
            <a:off x="6966381" y="476672"/>
            <a:ext cx="1521421" cy="2782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est\Desktop\1342826fc2c697286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11678"/>
            <a:ext cx="2080562" cy="1860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est\Desktop\10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935595"/>
            <a:ext cx="3780651" cy="27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est\Desktop\ANlACdw4CBA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294"/>
            <a:ext cx="2593386" cy="28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est\Desktop\post-82312-1489784450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25" y="317005"/>
            <a:ext cx="2402932" cy="28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est\Desktop\1342826fc2c697286_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3" y="3935595"/>
            <a:ext cx="3929868" cy="27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23103"/>
          <a:stretch/>
        </p:blipFill>
        <p:spPr bwMode="auto">
          <a:xfrm>
            <a:off x="184036" y="1707198"/>
            <a:ext cx="8748464" cy="49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Звуки и буквы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отличаются звуки от букв?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adik.ru/bukvy/s2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134397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doc4web.ru/uploads/files/36/35348/hello_html_435e276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39"/>
            <a:ext cx="3312368" cy="28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readik.ru/bukvy/sh2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384376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"/>
          <a:stretch/>
        </p:blipFill>
        <p:spPr bwMode="auto">
          <a:xfrm>
            <a:off x="5075055" y="3789039"/>
            <a:ext cx="3745418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3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229308" y="980728"/>
            <a:ext cx="1656184" cy="1949172"/>
          </a:xfrm>
          <a:prstGeom prst="flowChartOffpageConnector">
            <a:avLst/>
          </a:prstGeom>
          <a:solidFill>
            <a:sysClr val="window" lastClr="FFFFFF"/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</a:t>
            </a:r>
            <a:endParaRPr kumimoji="0" lang="ru-RU" sz="9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6423743" y="908720"/>
            <a:ext cx="1672048" cy="1949172"/>
          </a:xfrm>
          <a:prstGeom prst="flowChartOffpageConnector">
            <a:avLst/>
          </a:prstGeom>
          <a:ln w="38100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Ш</a:t>
            </a:r>
            <a:endParaRPr lang="ru-RU" sz="96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http://558.tvoysadik.ru/images/I902d17a3277bfe9d3755f2ad4d8775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663" y="3068644"/>
            <a:ext cx="1984497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43849"/>
            <a:ext cx="1386561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1331253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http://558.tvoysadik.ru/images/Ib0d003ab3df84e80285b051f393b2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0764" y="2996951"/>
            <a:ext cx="2160240" cy="1627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76800"/>
            <a:ext cx="1401129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8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b="4262"/>
          <a:stretch/>
        </p:blipFill>
        <p:spPr bwMode="auto">
          <a:xfrm>
            <a:off x="7259767" y="4888230"/>
            <a:ext cx="1447800" cy="1664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081" y="0"/>
            <a:ext cx="8238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Артикуляционные признаки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331641" y="1196752"/>
            <a:ext cx="2448272" cy="1223789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</a:rPr>
              <a:t>С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5652120" y="1124744"/>
            <a:ext cx="2592288" cy="129614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</a:rPr>
              <a:t>Ш</a:t>
            </a:r>
            <a:endParaRPr lang="ru-RU" sz="96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://worldartsme.com/images/headphones-transparent-gif-clipart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41" y="2514660"/>
            <a:ext cx="187220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9" t="25903" r="6700" b="6939"/>
          <a:stretch/>
        </p:blipFill>
        <p:spPr bwMode="auto">
          <a:xfrm>
            <a:off x="842253" y="4216609"/>
            <a:ext cx="1728192" cy="97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70" y="4200722"/>
            <a:ext cx="17281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radiomaster.ru/stati/flash_mx/flash_mx_3/krug_zalivk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71" y="5430478"/>
            <a:ext cx="1170714" cy="11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nfocity.kiev.ua/graf/content/images/graf0460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67" y="5556941"/>
            <a:ext cx="1130224" cy="11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9" t="25904" r="6700" b="7999"/>
          <a:stretch/>
        </p:blipFill>
        <p:spPr bwMode="auto">
          <a:xfrm>
            <a:off x="6396415" y="4200722"/>
            <a:ext cx="1728192" cy="963515"/>
          </a:xfrm>
          <a:prstGeom prst="snip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 descr="http://www.infocity.kiev.ua/graf/content/images/graf0460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99" y="5430478"/>
            <a:ext cx="1130224" cy="11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worldartsme.com/images/headphones-transparent-gif-clipart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14660"/>
            <a:ext cx="1872208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19138" y="36240"/>
            <a:ext cx="84450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звуков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4353"/>
              </p:ext>
            </p:extLst>
          </p:nvPr>
        </p:nvGraphicFramePr>
        <p:xfrm>
          <a:off x="251520" y="332657"/>
          <a:ext cx="8574230" cy="6237735"/>
        </p:xfrm>
        <a:graphic>
          <a:graphicData uri="http://schemas.openxmlformats.org/drawingml/2006/table">
            <a:tbl>
              <a:tblPr/>
              <a:tblGrid>
                <a:gridCol w="2847047"/>
                <a:gridCol w="2848549"/>
                <a:gridCol w="2878634"/>
              </a:tblGrid>
              <a:tr h="1934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шка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шку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ски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ску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шки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</a:t>
                      </a:r>
                      <a:endParaRPr lang="ru-RU" sz="80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скы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Управляющая кнопка: в начало 5">
            <a:hlinkClick r:id="" action="ppaction://hlinkshowjump?jump=previousslide" highlightClick="1"/>
          </p:cNvPr>
          <p:cNvSpPr/>
          <p:nvPr/>
        </p:nvSpPr>
        <p:spPr>
          <a:xfrm>
            <a:off x="8172400" y="6381328"/>
            <a:ext cx="360040" cy="364778"/>
          </a:xfrm>
          <a:prstGeom prst="actionButtonBeginning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nextslide" highlightClick="1"/>
          </p:cNvPr>
          <p:cNvSpPr/>
          <p:nvPr/>
        </p:nvSpPr>
        <p:spPr>
          <a:xfrm rot="10800000">
            <a:off x="8645730" y="6388003"/>
            <a:ext cx="360040" cy="364778"/>
          </a:xfrm>
          <a:prstGeom prst="actionButtonBeginning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637617" y="6388003"/>
            <a:ext cx="409335" cy="364779"/>
          </a:xfrm>
          <a:prstGeom prst="actionButtonHom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Best\Desktop\character-5d467c8d6a2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3502" cy="10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est\Desktop\character-5d467c8d6a2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883502" cy="10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est\Desktop\character-5d467c8d6a2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883502" cy="10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est\Desktop\character-5d467c8d6a2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883502" cy="10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est\Desktop\character-5d467c8d6a2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883502" cy="10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est\Desktop\character-5d467c8d6a2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33" y="404664"/>
            <a:ext cx="883502" cy="10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Best\Desktop\character-5d467c8d6a2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883502" cy="10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est\Desktop\character-5d467c8d6a2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77722"/>
            <a:ext cx="883502" cy="10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Best\Desktop\character-5d467c8d6a2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77" y="4677722"/>
            <a:ext cx="883502" cy="10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Best\Desktop\depositphotos_3592581-stock-illustration-domestic-animal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59"/>
            <a:ext cx="9160055" cy="687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st\Desktop\fonstola.ru_148452_1280x102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7" r="38392" b="14207"/>
          <a:stretch/>
        </p:blipFill>
        <p:spPr bwMode="auto">
          <a:xfrm>
            <a:off x="4517467" y="3091772"/>
            <a:ext cx="986586" cy="8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5918" y="357813"/>
            <a:ext cx="1584175" cy="2153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34518" y="3004551"/>
            <a:ext cx="972553" cy="1181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27029" y="5564327"/>
            <a:ext cx="1173728" cy="126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00558" y="3434882"/>
            <a:ext cx="1800199" cy="1574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63446" y="2590061"/>
            <a:ext cx="1243408" cy="1595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84334" y="654229"/>
            <a:ext cx="1728192" cy="2014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304727" y="4750301"/>
            <a:ext cx="2879607" cy="2127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2360</TotalTime>
  <Words>32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Windows 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39</cp:revision>
  <dcterms:created xsi:type="dcterms:W3CDTF">2021-02-17T06:34:27Z</dcterms:created>
  <dcterms:modified xsi:type="dcterms:W3CDTF">2021-02-24T18:10:54Z</dcterms:modified>
</cp:coreProperties>
</file>