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70" r:id="rId10"/>
    <p:sldId id="271" r:id="rId11"/>
    <p:sldId id="269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46D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44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21BF2-F05E-49E5-8DDA-E3433EFE0E13}" type="datetimeFigureOut">
              <a:rPr lang="ru-RU" smtClean="0"/>
              <a:pPr/>
              <a:t>25.11.2024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67363-5FEE-40C7-8A89-C8DAA56968D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21BF2-F05E-49E5-8DDA-E3433EFE0E13}" type="datetimeFigureOut">
              <a:rPr lang="ru-RU" smtClean="0"/>
              <a:pPr/>
              <a:t>25.11.2024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67363-5FEE-40C7-8A89-C8DAA56968D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21BF2-F05E-49E5-8DDA-E3433EFE0E13}" type="datetimeFigureOut">
              <a:rPr lang="ru-RU" smtClean="0"/>
              <a:pPr/>
              <a:t>25.11.2024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67363-5FEE-40C7-8A89-C8DAA56968D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21BF2-F05E-49E5-8DDA-E3433EFE0E13}" type="datetimeFigureOut">
              <a:rPr lang="ru-RU" smtClean="0"/>
              <a:pPr/>
              <a:t>25.11.2024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67363-5FEE-40C7-8A89-C8DAA56968D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21BF2-F05E-49E5-8DDA-E3433EFE0E13}" type="datetimeFigureOut">
              <a:rPr lang="ru-RU" smtClean="0"/>
              <a:pPr/>
              <a:t>25.11.2024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67363-5FEE-40C7-8A89-C8DAA56968D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21BF2-F05E-49E5-8DDA-E3433EFE0E13}" type="datetimeFigureOut">
              <a:rPr lang="ru-RU" smtClean="0"/>
              <a:pPr/>
              <a:t>25.11.2024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67363-5FEE-40C7-8A89-C8DAA56968D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21BF2-F05E-49E5-8DDA-E3433EFE0E13}" type="datetimeFigureOut">
              <a:rPr lang="ru-RU" smtClean="0"/>
              <a:pPr/>
              <a:t>25.11.2024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67363-5FEE-40C7-8A89-C8DAA56968D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21BF2-F05E-49E5-8DDA-E3433EFE0E13}" type="datetimeFigureOut">
              <a:rPr lang="ru-RU" smtClean="0"/>
              <a:pPr/>
              <a:t>25.11.2024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67363-5FEE-40C7-8A89-C8DAA56968D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21BF2-F05E-49E5-8DDA-E3433EFE0E13}" type="datetimeFigureOut">
              <a:rPr lang="ru-RU" smtClean="0"/>
              <a:pPr/>
              <a:t>25.11.2024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67363-5FEE-40C7-8A89-C8DAA56968D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21BF2-F05E-49E5-8DDA-E3433EFE0E13}" type="datetimeFigureOut">
              <a:rPr lang="ru-RU" smtClean="0"/>
              <a:pPr/>
              <a:t>25.11.2024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67363-5FEE-40C7-8A89-C8DAA56968D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21BF2-F05E-49E5-8DDA-E3433EFE0E13}" type="datetimeFigureOut">
              <a:rPr lang="ru-RU" smtClean="0"/>
              <a:pPr/>
              <a:t>25.11.2024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67363-5FEE-40C7-8A89-C8DAA56968D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B21BF2-F05E-49E5-8DDA-E3433EFE0E13}" type="datetimeFigureOut">
              <a:rPr lang="ru-RU" smtClean="0"/>
              <a:pPr/>
              <a:t>25.11.2024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667363-5FEE-40C7-8A89-C8DAA56968D9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png"/><Relationship Id="rId9" Type="http://schemas.openxmlformats.org/officeDocument/2006/relationships/image" Target="../media/image49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gif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3" Type="http://schemas.openxmlformats.org/officeDocument/2006/relationships/image" Target="../media/image3.jpeg"/><Relationship Id="rId7" Type="http://schemas.openxmlformats.org/officeDocument/2006/relationships/image" Target="../media/image1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3" Type="http://schemas.openxmlformats.org/officeDocument/2006/relationships/image" Target="../media/image3.jpeg"/><Relationship Id="rId7" Type="http://schemas.openxmlformats.org/officeDocument/2006/relationships/image" Target="../media/image1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audio" Target="../media/audio3.wav"/><Relationship Id="rId7" Type="http://schemas.openxmlformats.org/officeDocument/2006/relationships/image" Target="../media/image21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3.jpeg"/><Relationship Id="rId9" Type="http://schemas.openxmlformats.org/officeDocument/2006/relationships/image" Target="../media/image23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audio" Target="../media/audio1.wav"/><Relationship Id="rId7" Type="http://schemas.openxmlformats.org/officeDocument/2006/relationships/image" Target="../media/image2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openxmlformats.org/officeDocument/2006/relationships/image" Target="../media/image3.jpeg"/><Relationship Id="rId9" Type="http://schemas.openxmlformats.org/officeDocument/2006/relationships/image" Target="../media/image28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3" Type="http://schemas.openxmlformats.org/officeDocument/2006/relationships/image" Target="../media/image3.jpeg"/><Relationship Id="rId7" Type="http://schemas.openxmlformats.org/officeDocument/2006/relationships/image" Target="../media/image3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.jpeg"/><Relationship Id="rId7" Type="http://schemas.openxmlformats.org/officeDocument/2006/relationships/image" Target="../media/image3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Relationship Id="rId9" Type="http://schemas.openxmlformats.org/officeDocument/2006/relationships/image" Target="../media/image8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gif"/><Relationship Id="rId3" Type="http://schemas.openxmlformats.org/officeDocument/2006/relationships/image" Target="../media/image38.jpeg"/><Relationship Id="rId7" Type="http://schemas.openxmlformats.org/officeDocument/2006/relationships/image" Target="../media/image4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gif"/><Relationship Id="rId5" Type="http://schemas.openxmlformats.org/officeDocument/2006/relationships/image" Target="../media/image40.jpeg"/><Relationship Id="rId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Zver\Desktop\сказки\фон 1автор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solidFill>
              <a:srgbClr val="0046D2"/>
            </a:solidFill>
          </a:ln>
        </p:spPr>
      </p:pic>
      <p:sp>
        <p:nvSpPr>
          <p:cNvPr id="3" name="Прямоугольник 2"/>
          <p:cNvSpPr/>
          <p:nvPr/>
        </p:nvSpPr>
        <p:spPr>
          <a:xfrm rot="21314823">
            <a:off x="971665" y="1942380"/>
            <a:ext cx="4195100" cy="954107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0046D2"/>
                </a:solidFill>
                <a:latin typeface="Arial" pitchFamily="34" charset="0"/>
                <a:cs typeface="Arial" pitchFamily="34" charset="0"/>
              </a:rPr>
              <a:t>Интерактивная игра</a:t>
            </a:r>
          </a:p>
          <a:p>
            <a:pPr algn="ctr"/>
            <a:r>
              <a:rPr lang="ru-RU" sz="2800" b="1" dirty="0">
                <a:solidFill>
                  <a:srgbClr val="0046D2"/>
                </a:solidFill>
                <a:latin typeface="Arial" pitchFamily="34" charset="0"/>
                <a:cs typeface="Arial" pitchFamily="34" charset="0"/>
              </a:rPr>
              <a:t>«По дорогам сказок»</a:t>
            </a:r>
          </a:p>
        </p:txBody>
      </p:sp>
      <p:sp>
        <p:nvSpPr>
          <p:cNvPr id="4" name="Прямоугольник 3"/>
          <p:cNvSpPr/>
          <p:nvPr/>
        </p:nvSpPr>
        <p:spPr>
          <a:xfrm rot="268966">
            <a:off x="5654288" y="2451785"/>
            <a:ext cx="24288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 rot="402806" flipH="1">
            <a:off x="5847094" y="1961002"/>
            <a:ext cx="221457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buNone/>
            </a:pPr>
            <a:r>
              <a:rPr lang="ru-RU" b="1" i="1" dirty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СП ГБОУ СОШ №6</a:t>
            </a:r>
          </a:p>
          <a:p>
            <a:pPr algn="r">
              <a:buNone/>
            </a:pPr>
            <a:r>
              <a:rPr lang="ru-RU" b="1" i="1" dirty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г. о. Отрадный</a:t>
            </a:r>
          </a:p>
          <a:p>
            <a:pPr algn="r">
              <a:buNone/>
            </a:pPr>
            <a:r>
              <a:rPr lang="ru-RU" b="1" i="1" dirty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Детский сад №10</a:t>
            </a:r>
            <a:endParaRPr lang="ru-RU" dirty="0">
              <a:ln>
                <a:solidFill>
                  <a:srgbClr val="002060"/>
                </a:solidFill>
              </a:ln>
              <a:solidFill>
                <a:srgbClr val="0070C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 rot="450828">
            <a:off x="5463919" y="3102866"/>
            <a:ext cx="270669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buNone/>
            </a:pPr>
            <a:r>
              <a:rPr lang="ru-RU" sz="2000" b="1" i="1" dirty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Выполнила педагог: </a:t>
            </a:r>
          </a:p>
          <a:p>
            <a:pPr algn="r">
              <a:buNone/>
            </a:pPr>
            <a:r>
              <a:rPr lang="ru-RU" sz="2000" b="1" i="1" dirty="0" err="1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Гаврелюк</a:t>
            </a:r>
            <a:r>
              <a:rPr lang="ru-RU" sz="2000" b="1" i="1" dirty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О.В</a:t>
            </a:r>
            <a:r>
              <a:rPr lang="ru-RU" b="1" i="1" dirty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1266" name="Picture 2" descr="https://filed6-30.my.mail.ru/pic?url=http%3A%2F%2Fdoodoo.ru%2Fsmiles%2Fanim%2Fbig88.gif&amp;mw=&amp;mh=&amp;sig=b818b00e5a973130c7cf677b18639ace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27784" y="2994363"/>
            <a:ext cx="1541726" cy="86927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Zver\Desktop\сказки\фон птичий двор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solidFill>
              <a:srgbClr val="0046D2"/>
            </a:solidFill>
          </a:ln>
        </p:spPr>
      </p:pic>
      <p:pic>
        <p:nvPicPr>
          <p:cNvPr id="25604" name="Picture 4" descr="C:\Users\Zver\Desktop\сказки\лебедь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00430" y="3000372"/>
            <a:ext cx="2760899" cy="2214578"/>
          </a:xfrm>
          <a:prstGeom prst="rect">
            <a:avLst/>
          </a:prstGeom>
          <a:noFill/>
        </p:spPr>
      </p:pic>
      <p:pic>
        <p:nvPicPr>
          <p:cNvPr id="25606" name="Picture 6" descr="C:\Users\Zver\Desktop\сказки\петух1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4295796"/>
            <a:ext cx="2786050" cy="2786050"/>
          </a:xfrm>
          <a:prstGeom prst="rect">
            <a:avLst/>
          </a:prstGeom>
          <a:noFill/>
        </p:spPr>
      </p:pic>
      <p:pic>
        <p:nvPicPr>
          <p:cNvPr id="25607" name="Picture 7" descr="C:\Users\Zver\Desktop\сказки\воробей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215074" y="1357298"/>
            <a:ext cx="1957482" cy="2002924"/>
          </a:xfrm>
          <a:prstGeom prst="rect">
            <a:avLst/>
          </a:prstGeom>
          <a:noFill/>
        </p:spPr>
      </p:pic>
      <p:pic>
        <p:nvPicPr>
          <p:cNvPr id="25610" name="Picture 10" descr="https://avatars.mds.yandex.net/i?id=78a7a46f7425d28177d8b4385590d8193b0bdb2b-8339915-images-thumbs&amp;n=13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85720" y="1285860"/>
            <a:ext cx="3286148" cy="2760020"/>
          </a:xfrm>
          <a:prstGeom prst="rect">
            <a:avLst/>
          </a:prstGeom>
          <a:noFill/>
        </p:spPr>
      </p:pic>
      <p:pic>
        <p:nvPicPr>
          <p:cNvPr id="25612" name="Picture 12" descr="https://avatars.mds.yandex.net/i?id=c171a15565cb7d034d29be3f6082c0bc-4055786-images-thumbs&amp;n=13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5624"/>
          <a:stretch>
            <a:fillRect/>
          </a:stretch>
        </p:blipFill>
        <p:spPr bwMode="auto">
          <a:xfrm>
            <a:off x="6143636" y="4000504"/>
            <a:ext cx="2819400" cy="2571768"/>
          </a:xfrm>
          <a:prstGeom prst="rect">
            <a:avLst/>
          </a:prstGeom>
          <a:noFill/>
        </p:spPr>
      </p:pic>
      <p:pic>
        <p:nvPicPr>
          <p:cNvPr id="9218" name="Picture 2" descr="C:\Users\Zver\Desktop\сказки\8.gif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715008" y="428604"/>
            <a:ext cx="2126989" cy="2286016"/>
          </a:xfrm>
          <a:prstGeom prst="rect">
            <a:avLst/>
          </a:prstGeom>
          <a:noFill/>
        </p:spPr>
      </p:pic>
      <p:sp>
        <p:nvSpPr>
          <p:cNvPr id="10" name="Стрелка вправо 9"/>
          <p:cNvSpPr/>
          <p:nvPr/>
        </p:nvSpPr>
        <p:spPr>
          <a:xfrm>
            <a:off x="7786710" y="6072206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56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256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610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56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000"/>
                                        <p:tgtEl>
                                          <p:spTgt spid="256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60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56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000"/>
                                        <p:tgtEl>
                                          <p:spTgt spid="256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60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56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000"/>
                                        <p:tgtEl>
                                          <p:spTgt spid="256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612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6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5" dur="2000" fill="hold"/>
                                        <p:tgtEl>
                                          <p:spTgt spid="2560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60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Zver\Desktop\сказки\фон  начало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solidFill>
              <a:srgbClr val="0046D2"/>
            </a:solidFill>
          </a:ln>
        </p:spPr>
      </p:pic>
      <p:sp>
        <p:nvSpPr>
          <p:cNvPr id="4" name="Прямоугольник 3"/>
          <p:cNvSpPr/>
          <p:nvPr/>
        </p:nvSpPr>
        <p:spPr>
          <a:xfrm flipH="1">
            <a:off x="428596" y="857232"/>
            <a:ext cx="471490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  <a:buNone/>
            </a:pPr>
            <a:r>
              <a:rPr lang="ru-RU" sz="2400" b="1" i="1" dirty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ВЫ  МОЛОДЦЫ! </a:t>
            </a:r>
          </a:p>
          <a:p>
            <a:pPr algn="ctr">
              <a:lnSpc>
                <a:spcPct val="200000"/>
              </a:lnSpc>
              <a:buNone/>
            </a:pPr>
            <a:r>
              <a:rPr lang="ru-RU" sz="2400" b="1" i="1" dirty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СПРАВИЛИСЬ С ЗАДАНИЯМИ</a:t>
            </a:r>
          </a:p>
        </p:txBody>
      </p:sp>
      <p:pic>
        <p:nvPicPr>
          <p:cNvPr id="2052" name="Picture 4" descr="https://postila.ru/resize?w=600&amp;src=%2Fdata%2F01%2F33%2Fc6%2Ffb%2F0133c6fb59e5abd3cc093d7cae5a12543239cb99d39a59af15f9daf9f09667b0.gif"/>
          <p:cNvPicPr>
            <a:picLocks noChangeAspect="1" noChangeArrowheads="1" noCrop="1"/>
          </p:cNvPicPr>
          <p:nvPr/>
        </p:nvPicPr>
        <p:blipFill>
          <a:blip r:embed="rId3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00166" y="2428868"/>
            <a:ext cx="3071794" cy="22731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Zver\Desktop\сказки\фон для всего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solidFill>
              <a:srgbClr val="0046D2"/>
            </a:solidFill>
          </a:ln>
        </p:spPr>
      </p:pic>
      <p:pic>
        <p:nvPicPr>
          <p:cNvPr id="1026" name="Picture 2" descr="C:\Users\Zver\Desktop\сказки\медведь.pn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429256" y="714356"/>
            <a:ext cx="2286016" cy="2286016"/>
          </a:xfrm>
          <a:prstGeom prst="rect">
            <a:avLst/>
          </a:prstGeom>
          <a:noFill/>
        </p:spPr>
      </p:pic>
      <p:pic>
        <p:nvPicPr>
          <p:cNvPr id="1027" name="Picture 3" descr="C:\Users\Zver\Desktop\сказки\волк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4F3F8"/>
              </a:clrFrom>
              <a:clrTo>
                <a:srgbClr val="F4F3F8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43042" y="642918"/>
            <a:ext cx="2500330" cy="2714262"/>
          </a:xfrm>
          <a:prstGeom prst="rect">
            <a:avLst/>
          </a:prstGeom>
          <a:noFill/>
        </p:spPr>
      </p:pic>
      <p:pic>
        <p:nvPicPr>
          <p:cNvPr id="1028" name="Picture 4" descr="C:\Users\Zver\Desktop\сказки\лиса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572132" y="3214686"/>
            <a:ext cx="2109773" cy="2835081"/>
          </a:xfrm>
          <a:prstGeom prst="rect">
            <a:avLst/>
          </a:prstGeom>
          <a:noFill/>
        </p:spPr>
      </p:pic>
      <p:pic>
        <p:nvPicPr>
          <p:cNvPr id="1029" name="Picture 5" descr="C:\Users\Zver\Desktop\сказки\заяц1.pn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785918" y="3214686"/>
            <a:ext cx="2998806" cy="2998806"/>
          </a:xfrm>
          <a:prstGeom prst="rect">
            <a:avLst/>
          </a:prstGeom>
          <a:noFill/>
        </p:spPr>
      </p:pic>
      <p:pic>
        <p:nvPicPr>
          <p:cNvPr id="2" name="Picture 2" descr="C:\Users\Zver\Desktop\сказки\gj2u9.gif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3929066"/>
            <a:ext cx="1924050" cy="2562225"/>
          </a:xfrm>
          <a:prstGeom prst="rect">
            <a:avLst/>
          </a:prstGeom>
          <a:noFill/>
        </p:spPr>
      </p:pic>
      <p:sp>
        <p:nvSpPr>
          <p:cNvPr id="8" name="Стрелка вправо 7"/>
          <p:cNvSpPr/>
          <p:nvPr/>
        </p:nvSpPr>
        <p:spPr>
          <a:xfrm>
            <a:off x="7786710" y="6143644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2000" fill="hold"/>
                                        <p:tgtEl>
                                          <p:spTgt spid="10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0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Zver\Desktop\сказки\фон для всего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solidFill>
              <a:srgbClr val="0046D2"/>
            </a:solidFill>
          </a:ln>
        </p:spPr>
      </p:pic>
      <p:pic>
        <p:nvPicPr>
          <p:cNvPr id="2051" name="Picture 3" descr="C:\Users\Zver\Desktop\сказки\еж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857884" y="3786190"/>
            <a:ext cx="2463015" cy="2571768"/>
          </a:xfrm>
          <a:prstGeom prst="rect">
            <a:avLst/>
          </a:prstGeom>
          <a:noFill/>
        </p:spPr>
      </p:pic>
      <p:pic>
        <p:nvPicPr>
          <p:cNvPr id="2052" name="Picture 4" descr="C:\Users\Zver\Desktop\сказки\Маша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071802" y="785794"/>
            <a:ext cx="1856411" cy="2765710"/>
          </a:xfrm>
          <a:prstGeom prst="rect">
            <a:avLst/>
          </a:prstGeom>
          <a:noFill/>
        </p:spPr>
      </p:pic>
      <p:pic>
        <p:nvPicPr>
          <p:cNvPr id="2053" name="Picture 5" descr="C:\Users\Zver\Desktop\сказки\дедушка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072198" y="714356"/>
            <a:ext cx="1952625" cy="2765836"/>
          </a:xfrm>
          <a:prstGeom prst="rect">
            <a:avLst/>
          </a:prstGeom>
          <a:noFill/>
        </p:spPr>
      </p:pic>
      <p:pic>
        <p:nvPicPr>
          <p:cNvPr id="8194" name="Picture 2" descr="https://avatars.mds.yandex.net/i?id=3016b2703004f1561a0d4a4a0cebd08af9a33ba3-7543369-images-thumbs&amp;n=13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00100" y="3143248"/>
            <a:ext cx="1924050" cy="3048001"/>
          </a:xfrm>
          <a:prstGeom prst="rect">
            <a:avLst/>
          </a:prstGeom>
          <a:noFill/>
        </p:spPr>
      </p:pic>
      <p:pic>
        <p:nvPicPr>
          <p:cNvPr id="2050" name="Picture 2" descr="C:\Users\Zver\Desktop\сказки\2.jpg"/>
          <p:cNvPicPr>
            <a:picLocks noChangeAspect="1" noChangeArrowheads="1" noCrop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214678" y="4857760"/>
            <a:ext cx="2761586" cy="1414471"/>
          </a:xfrm>
          <a:prstGeom prst="rect">
            <a:avLst/>
          </a:prstGeom>
          <a:noFill/>
        </p:spPr>
      </p:pic>
      <p:sp>
        <p:nvSpPr>
          <p:cNvPr id="8" name="Стрелка вправо 7"/>
          <p:cNvSpPr/>
          <p:nvPr/>
        </p:nvSpPr>
        <p:spPr>
          <a:xfrm>
            <a:off x="7715272" y="6143644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0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205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0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1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2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9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0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8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1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Zver\Desktop\сказки\фон для всего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solidFill>
              <a:srgbClr val="0046D2"/>
            </a:solidFill>
          </a:ln>
        </p:spPr>
      </p:pic>
      <p:pic>
        <p:nvPicPr>
          <p:cNvPr id="2" name="Picture 2" descr="C:\Users\Zver\Desktop\сказки\лиса1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500826" y="2714620"/>
            <a:ext cx="1885950" cy="2743200"/>
          </a:xfrm>
          <a:prstGeom prst="rect">
            <a:avLst/>
          </a:prstGeom>
          <a:noFill/>
        </p:spPr>
      </p:pic>
      <p:pic>
        <p:nvPicPr>
          <p:cNvPr id="3075" name="Picture 3" descr="C:\Users\Zver\Desktop\сказки\бычок.pn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428992" y="3714752"/>
            <a:ext cx="2068513" cy="2455863"/>
          </a:xfrm>
          <a:prstGeom prst="rect">
            <a:avLst/>
          </a:prstGeom>
          <a:noFill/>
        </p:spPr>
      </p:pic>
      <p:pic>
        <p:nvPicPr>
          <p:cNvPr id="3076" name="Picture 4" descr="C:\Users\Zver\Desktop\сказки\колобок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285852" y="2285992"/>
            <a:ext cx="1571636" cy="1610927"/>
          </a:xfrm>
          <a:prstGeom prst="rect">
            <a:avLst/>
          </a:prstGeom>
          <a:noFill/>
        </p:spPr>
      </p:pic>
      <p:pic>
        <p:nvPicPr>
          <p:cNvPr id="7171" name="Picture 3" descr="C:\Users\Zver\Desktop\сказки\ляг..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500430" y="642918"/>
            <a:ext cx="2428892" cy="2428892"/>
          </a:xfrm>
          <a:prstGeom prst="rect">
            <a:avLst/>
          </a:prstGeom>
          <a:noFill/>
        </p:spPr>
      </p:pic>
      <p:pic>
        <p:nvPicPr>
          <p:cNvPr id="3" name="Picture 2" descr="C:\Users\Zver\Desktop\сказки\7.gif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71472" y="3714752"/>
            <a:ext cx="3642315" cy="1843099"/>
          </a:xfrm>
          <a:prstGeom prst="rect">
            <a:avLst/>
          </a:prstGeom>
          <a:noFill/>
        </p:spPr>
      </p:pic>
      <p:sp>
        <p:nvSpPr>
          <p:cNvPr id="9" name="Стрелка вправо 8"/>
          <p:cNvSpPr/>
          <p:nvPr/>
        </p:nvSpPr>
        <p:spPr>
          <a:xfrm>
            <a:off x="7786710" y="6143644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0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6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0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5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1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3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71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Zver\Desktop\сказки\фон для всего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solidFill>
              <a:srgbClr val="0046D2"/>
            </a:solidFill>
          </a:ln>
        </p:spPr>
      </p:pic>
      <p:pic>
        <p:nvPicPr>
          <p:cNvPr id="4098" name="Picture 2" descr="C:\Users\Zver\Desktop\сказки\заяц.pn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643702" y="642918"/>
            <a:ext cx="1709741" cy="2692506"/>
          </a:xfrm>
          <a:prstGeom prst="rect">
            <a:avLst/>
          </a:prstGeom>
          <a:noFill/>
        </p:spPr>
      </p:pic>
      <p:pic>
        <p:nvPicPr>
          <p:cNvPr id="4099" name="Picture 3" descr="C:\Users\Zver\Desktop\сказки\медведь 2.pn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14348" y="3429000"/>
            <a:ext cx="3190859" cy="2874968"/>
          </a:xfrm>
          <a:prstGeom prst="rect">
            <a:avLst/>
          </a:prstGeom>
          <a:noFill/>
        </p:spPr>
      </p:pic>
      <p:pic>
        <p:nvPicPr>
          <p:cNvPr id="4101" name="Picture 5" descr="C:\Users\Zver\Desktop\сказки\мышка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00232" y="928670"/>
            <a:ext cx="1938334" cy="1925715"/>
          </a:xfrm>
          <a:prstGeom prst="rect">
            <a:avLst/>
          </a:prstGeom>
          <a:noFill/>
        </p:spPr>
      </p:pic>
      <p:pic>
        <p:nvPicPr>
          <p:cNvPr id="6146" name="Picture 2" descr="https://avatars.mds.yandex.net/i?id=8a24e638a92b17bf0c0c20ac3419a7b9b860d2f1-7763867-images-thumbs&amp;n=13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782" r="13934"/>
          <a:stretch>
            <a:fillRect/>
          </a:stretch>
        </p:blipFill>
        <p:spPr bwMode="auto">
          <a:xfrm>
            <a:off x="5143504" y="3500438"/>
            <a:ext cx="3143272" cy="3048001"/>
          </a:xfrm>
          <a:prstGeom prst="rect">
            <a:avLst/>
          </a:prstGeom>
          <a:noFill/>
        </p:spPr>
      </p:pic>
      <p:pic>
        <p:nvPicPr>
          <p:cNvPr id="2" name="Picture 2" descr="C:\Users\Zver\Desktop\сказки\1.gif"/>
          <p:cNvPicPr>
            <a:picLocks noChangeAspect="1" noChangeArrowheads="1" noCrop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786314" y="1000108"/>
            <a:ext cx="1714495" cy="1244234"/>
          </a:xfrm>
          <a:prstGeom prst="rect">
            <a:avLst/>
          </a:prstGeom>
          <a:noFill/>
        </p:spPr>
      </p:pic>
      <p:sp>
        <p:nvSpPr>
          <p:cNvPr id="9" name="Стрелка вправо 8"/>
          <p:cNvSpPr/>
          <p:nvPr/>
        </p:nvSpPr>
        <p:spPr>
          <a:xfrm>
            <a:off x="7643834" y="5929330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1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0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8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61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3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0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" dur="2000" fill="hold"/>
                                        <p:tgtEl>
                                          <p:spTgt spid="409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9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Zver\Desktop\сказки\фон для всего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358282" cy="6858000"/>
          </a:xfrm>
          <a:prstGeom prst="rect">
            <a:avLst/>
          </a:prstGeom>
          <a:noFill/>
          <a:ln>
            <a:solidFill>
              <a:srgbClr val="0046D2"/>
            </a:solidFill>
          </a:ln>
        </p:spPr>
      </p:pic>
      <p:pic>
        <p:nvPicPr>
          <p:cNvPr id="5124" name="Picture 4" descr="C:\Users\Zver\Desktop\сказки\собака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786446" y="3929066"/>
            <a:ext cx="1636710" cy="2251780"/>
          </a:xfrm>
          <a:prstGeom prst="rect">
            <a:avLst/>
          </a:prstGeom>
          <a:noFill/>
        </p:spPr>
      </p:pic>
      <p:pic>
        <p:nvPicPr>
          <p:cNvPr id="5125" name="Picture 5" descr="C:\Users\Zver\Desktop\сказки\волк....pn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42910" y="3571876"/>
            <a:ext cx="3262312" cy="2833551"/>
          </a:xfrm>
          <a:prstGeom prst="rect">
            <a:avLst/>
          </a:prstGeom>
          <a:noFill/>
        </p:spPr>
      </p:pic>
      <p:pic>
        <p:nvPicPr>
          <p:cNvPr id="5126" name="Picture 6" descr="C:\Users\Zver\Desktop\сказки\медведь1.pn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143636" y="500042"/>
            <a:ext cx="2541588" cy="3046413"/>
          </a:xfrm>
          <a:prstGeom prst="rect">
            <a:avLst/>
          </a:prstGeom>
          <a:noFill/>
        </p:spPr>
      </p:pic>
      <p:pic>
        <p:nvPicPr>
          <p:cNvPr id="5122" name="Picture 2" descr="https://kartinkin.net/uploads/posts/2022-02/1646045426_51-kartinkin-net-p-kartinki-petushok-54.jp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71670" y="714356"/>
            <a:ext cx="2405038" cy="2774540"/>
          </a:xfrm>
          <a:prstGeom prst="rect">
            <a:avLst/>
          </a:prstGeom>
          <a:noFill/>
        </p:spPr>
      </p:pic>
      <p:pic>
        <p:nvPicPr>
          <p:cNvPr id="2" name="Picture 2" descr="C:\Users\Zver\Desktop\сказки\5.gif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429388" y="2428868"/>
            <a:ext cx="1952636" cy="1952636"/>
          </a:xfrm>
          <a:prstGeom prst="rect">
            <a:avLst/>
          </a:prstGeom>
          <a:noFill/>
        </p:spPr>
      </p:pic>
      <p:sp>
        <p:nvSpPr>
          <p:cNvPr id="11" name="Стрелка вправо 10"/>
          <p:cNvSpPr/>
          <p:nvPr/>
        </p:nvSpPr>
        <p:spPr>
          <a:xfrm>
            <a:off x="7786710" y="5786454"/>
            <a:ext cx="928694" cy="5000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6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1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2000" fill="hold"/>
                                        <p:tgtEl>
                                          <p:spTgt spid="512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2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Zver\Desktop\сказки\фон для всего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solidFill>
              <a:srgbClr val="0046D2"/>
            </a:solidFill>
          </a:ln>
        </p:spPr>
      </p:pic>
      <p:pic>
        <p:nvPicPr>
          <p:cNvPr id="1026" name="Picture 2" descr="C:\Users\Zver\Desktop\сказки\бегемот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786446" y="3500438"/>
            <a:ext cx="2786082" cy="2611952"/>
          </a:xfrm>
          <a:prstGeom prst="rect">
            <a:avLst/>
          </a:prstGeom>
          <a:noFill/>
        </p:spPr>
      </p:pic>
      <p:pic>
        <p:nvPicPr>
          <p:cNvPr id="1027" name="Picture 3" descr="C:\Users\Zver\Desktop\сказки\волк2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8060"/>
          <a:stretch>
            <a:fillRect/>
          </a:stretch>
        </p:blipFill>
        <p:spPr bwMode="auto">
          <a:xfrm>
            <a:off x="1142976" y="857232"/>
            <a:ext cx="1949573" cy="2428892"/>
          </a:xfrm>
          <a:prstGeom prst="rect">
            <a:avLst/>
          </a:prstGeom>
          <a:noFill/>
        </p:spPr>
      </p:pic>
      <p:pic>
        <p:nvPicPr>
          <p:cNvPr id="1028" name="Picture 4" descr="C:\Users\Zver\Desktop\сказки\воробей1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072198" y="928670"/>
            <a:ext cx="1523974" cy="1421452"/>
          </a:xfrm>
          <a:prstGeom prst="rect">
            <a:avLst/>
          </a:prstGeom>
          <a:noFill/>
        </p:spPr>
      </p:pic>
      <p:pic>
        <p:nvPicPr>
          <p:cNvPr id="1031" name="Picture 7" descr="C:\Users\Zver\Desktop\сказки\кенгуру1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8487"/>
          <a:stretch>
            <a:fillRect/>
          </a:stretch>
        </p:blipFill>
        <p:spPr bwMode="auto">
          <a:xfrm>
            <a:off x="2285984" y="2857496"/>
            <a:ext cx="3183749" cy="3286148"/>
          </a:xfrm>
          <a:prstGeom prst="rect">
            <a:avLst/>
          </a:prstGeom>
          <a:noFill/>
        </p:spPr>
      </p:pic>
      <p:pic>
        <p:nvPicPr>
          <p:cNvPr id="6146" name="Picture 2" descr="C:\Users\Zver\Desktop\сказки\7.gif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928662" y="785794"/>
            <a:ext cx="4489365" cy="2271727"/>
          </a:xfrm>
          <a:prstGeom prst="rect">
            <a:avLst/>
          </a:prstGeom>
          <a:noFill/>
        </p:spPr>
      </p:pic>
      <p:sp>
        <p:nvSpPr>
          <p:cNvPr id="8" name="Стрелка вправо 7"/>
          <p:cNvSpPr/>
          <p:nvPr/>
        </p:nvSpPr>
        <p:spPr>
          <a:xfrm>
            <a:off x="7715272" y="6143644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0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1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" dur="2000" fill="hold"/>
                                        <p:tgtEl>
                                          <p:spTgt spid="102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Zver\Desktop\сказки\фон для всего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solidFill>
              <a:srgbClr val="0046D2"/>
            </a:solidFill>
          </a:ln>
        </p:spPr>
      </p:pic>
      <p:pic>
        <p:nvPicPr>
          <p:cNvPr id="7169" name="Picture 1" descr="C:\Users\Zver\Desktop\сказки\кузнечик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429256" y="571480"/>
            <a:ext cx="2690808" cy="2690808"/>
          </a:xfrm>
          <a:prstGeom prst="rect">
            <a:avLst/>
          </a:prstGeom>
          <a:noFill/>
        </p:spPr>
      </p:pic>
      <p:pic>
        <p:nvPicPr>
          <p:cNvPr id="7170" name="Picture 2" descr="C:\Users\Zver\Desktop\сказки\жук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8729"/>
          <a:stretch>
            <a:fillRect/>
          </a:stretch>
        </p:blipFill>
        <p:spPr bwMode="auto">
          <a:xfrm>
            <a:off x="642910" y="3286124"/>
            <a:ext cx="1976427" cy="2783161"/>
          </a:xfrm>
          <a:prstGeom prst="rect">
            <a:avLst/>
          </a:prstGeom>
          <a:noFill/>
        </p:spPr>
      </p:pic>
      <p:pic>
        <p:nvPicPr>
          <p:cNvPr id="7171" name="Picture 3" descr="C:\Users\Zver\Desktop\сказки\комарик1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286512" y="2928934"/>
            <a:ext cx="2054282" cy="2322231"/>
          </a:xfrm>
          <a:prstGeom prst="rect">
            <a:avLst/>
          </a:prstGeom>
          <a:noFill/>
        </p:spPr>
      </p:pic>
      <p:pic>
        <p:nvPicPr>
          <p:cNvPr id="7172" name="Picture 4" descr="C:\Users\Zver\Desktop\сказки\бабочка.pn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214546" y="714356"/>
            <a:ext cx="2323592" cy="2077517"/>
          </a:xfrm>
          <a:prstGeom prst="rect">
            <a:avLst/>
          </a:prstGeom>
          <a:noFill/>
        </p:spPr>
      </p:pic>
      <p:pic>
        <p:nvPicPr>
          <p:cNvPr id="1030" name="Picture 6" descr="https://avatars.mds.yandex.net/i?id=3e0ad051512a5f67d8d82b1de40cdd3261533678-8437019-images-thumbs&amp;n=13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786182" y="3357562"/>
            <a:ext cx="2047871" cy="2382978"/>
          </a:xfrm>
          <a:prstGeom prst="rect">
            <a:avLst/>
          </a:prstGeom>
          <a:noFill/>
        </p:spPr>
      </p:pic>
      <p:pic>
        <p:nvPicPr>
          <p:cNvPr id="2" name="Picture 2" descr="C:\Users\Zver\Desktop\сказки\gj2u9.gif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42910" y="1000108"/>
            <a:ext cx="2214578" cy="2949116"/>
          </a:xfrm>
          <a:prstGeom prst="rect">
            <a:avLst/>
          </a:prstGeom>
          <a:noFill/>
        </p:spPr>
      </p:pic>
      <p:sp>
        <p:nvSpPr>
          <p:cNvPr id="9" name="Стрелка вправо 8"/>
          <p:cNvSpPr/>
          <p:nvPr/>
        </p:nvSpPr>
        <p:spPr>
          <a:xfrm>
            <a:off x="7715272" y="6143644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1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72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1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70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1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000"/>
                                        <p:tgtEl>
                                          <p:spTgt spid="71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69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1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0.02359 C -0.00521 -0.02243 -0.02344 -0.02127 -0.02969 -0.02127 C -0.06997 -0.02127 -0.11129 -0.03792 -0.11129 -0.05434 C -0.11129 -0.04601 -0.13195 -0.03792 -0.15157 -0.03792 C -0.17223 -0.03792 -0.19184 -0.04625 -0.19184 -0.05434 C -0.19184 -0.05041 -0.20209 -0.04601 -0.2125 -0.04601 C -0.22275 -0.04601 -0.23316 -0.05018 -0.23316 -0.05434 C -0.23316 -0.05226 -0.23837 -0.05041 -0.24341 -0.05041 C -0.24861 -0.05041 -0.25382 -0.05249 -0.25382 -0.05434 C -0.25382 -0.05341 -0.2566 -0.05226 -0.25903 -0.05226 C -0.26042 -0.05226 -0.26424 -0.05341 -0.26424 -0.05434 C -0.26424 -0.05388 -0.26545 -0.05341 -0.26684 -0.05341 C -0.26684 -0.05318 -0.26962 -0.05388 -0.26962 -0.05434 C -0.26962 -0.05411 -0.26962 -0.05388 -0.27084 -0.05388 C -0.27084 -0.05411 -0.27223 -0.05411 -0.27223 -0.05434 C -0.27223 -0.05434 -0.27223 -0.05411 -0.27223 -0.05411 C -0.27361 -0.05411 -0.27361 -0.05411 -0.27361 -0.05434 C -0.275 -0.05434 -0.275 -0.05411 -0.275 -0.05411 C -0.27622 -0.05411 -0.27622 -0.05411 -0.27622 -0.05434 " pathEditMode="relative" rAng="0" ptsTypes="fffffffffffffffffff">
                                      <p:cBhvr>
                                        <p:cTn id="35" dur="2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00" y="-14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71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Zver\Desktop\сказки\фон..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solidFill>
              <a:srgbClr val="0046D2"/>
            </a:solidFill>
          </a:ln>
        </p:spPr>
      </p:pic>
      <p:pic>
        <p:nvPicPr>
          <p:cNvPr id="3077" name="Picture 5" descr="C:\Users\Zver\Desktop\сказки\печка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28992" y="3071810"/>
            <a:ext cx="2714644" cy="4072265"/>
          </a:xfrm>
          <a:prstGeom prst="rect">
            <a:avLst/>
          </a:prstGeom>
          <a:noFill/>
        </p:spPr>
      </p:pic>
      <p:pic>
        <p:nvPicPr>
          <p:cNvPr id="10" name="Picture 6" descr="C:\Users\Zver\Desktop\сказки\яблоня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500694" y="1500174"/>
            <a:ext cx="3643306" cy="2979162"/>
          </a:xfrm>
          <a:prstGeom prst="rect">
            <a:avLst/>
          </a:prstGeom>
          <a:noFill/>
        </p:spPr>
      </p:pic>
      <p:pic>
        <p:nvPicPr>
          <p:cNvPr id="3074" name="Picture 2" descr="https://media.baamboozle.com/uploads/images/181223/1621217046_125499.gif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85720" y="2143116"/>
            <a:ext cx="4357718" cy="4714884"/>
          </a:xfrm>
          <a:prstGeom prst="rect">
            <a:avLst/>
          </a:prstGeom>
          <a:noFill/>
        </p:spPr>
      </p:pic>
      <p:pic>
        <p:nvPicPr>
          <p:cNvPr id="12" name="Picture 5" descr="C:\Users\Zver\Desktop\сказки\печка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0034" y="0"/>
            <a:ext cx="2238225" cy="3357585"/>
          </a:xfrm>
          <a:prstGeom prst="rect">
            <a:avLst/>
          </a:prstGeom>
          <a:noFill/>
        </p:spPr>
      </p:pic>
      <p:pic>
        <p:nvPicPr>
          <p:cNvPr id="13" name="Picture 6" descr="C:\Users\Zver\Desktop\сказки\яблоня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071802" y="285728"/>
            <a:ext cx="3206517" cy="2621996"/>
          </a:xfrm>
          <a:prstGeom prst="rect">
            <a:avLst/>
          </a:prstGeom>
          <a:noFill/>
        </p:spPr>
      </p:pic>
      <p:pic>
        <p:nvPicPr>
          <p:cNvPr id="14" name="Picture 2" descr="https://media.baamboozle.com/uploads/images/181223/1621217046_125499.gif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572264" y="2452289"/>
            <a:ext cx="4071966" cy="4405711"/>
          </a:xfrm>
          <a:prstGeom prst="rect">
            <a:avLst/>
          </a:prstGeom>
          <a:noFill/>
        </p:spPr>
      </p:pic>
      <p:sp>
        <p:nvSpPr>
          <p:cNvPr id="17" name="Стрелка вправо 16"/>
          <p:cNvSpPr/>
          <p:nvPr/>
        </p:nvSpPr>
        <p:spPr>
          <a:xfrm>
            <a:off x="7858148" y="6143644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Picture 2" descr="C:\Users\Zver\Desktop\сказки\1.gif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500826" y="428604"/>
            <a:ext cx="1714495" cy="124423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0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0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581</TotalTime>
  <Words>37</Words>
  <Application>Microsoft Office PowerPoint</Application>
  <PresentationFormat>Экран (4:3)</PresentationFormat>
  <Paragraphs>9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5" baseType="lpstr">
      <vt:lpstr>Arial</vt:lpstr>
      <vt:lpstr>Calibri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Zverdvd.org</dc:creator>
  <cp:lastModifiedBy>Zverdvd.org</cp:lastModifiedBy>
  <cp:revision>67</cp:revision>
  <dcterms:created xsi:type="dcterms:W3CDTF">2023-03-02T11:16:30Z</dcterms:created>
  <dcterms:modified xsi:type="dcterms:W3CDTF">2024-11-25T09:58:39Z</dcterms:modified>
</cp:coreProperties>
</file>