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60" r:id="rId3"/>
    <p:sldId id="261" r:id="rId4"/>
    <p:sldId id="259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660"/>
  </p:normalViewPr>
  <p:slideViewPr>
    <p:cSldViewPr>
      <p:cViewPr varScale="1">
        <p:scale>
          <a:sx n="68" d="100"/>
          <a:sy n="68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98EDF-5F12-4EF7-882D-7E9ABE64DF2B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FB3557-FFAF-424A-8FB2-91137426EA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711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B3557-FFAF-424A-8FB2-91137426EA6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9788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41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199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0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62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718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17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5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06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674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62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441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00D8C-569D-422E-A0AD-DE8CCC6CFC67}" type="datetimeFigureOut">
              <a:rPr lang="ru-RU" smtClean="0"/>
              <a:pPr/>
              <a:t>25.11.2024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7A232-0C34-45E8-891F-D66E4EA53F1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07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audio" Target="../media/audio1.wav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24" Type="http://schemas.microsoft.com/office/2007/relationships/hdphoto" Target="../media/hdphoto11.wdp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0.png"/><Relationship Id="rId31" Type="http://schemas.openxmlformats.org/officeDocument/2006/relationships/image" Target="../media/image16.gif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4.png"/><Relationship Id="rId30" Type="http://schemas.microsoft.com/office/2007/relationships/hdphoto" Target="../media/hdphoto14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png"/><Relationship Id="rId18" Type="http://schemas.microsoft.com/office/2007/relationships/hdphoto" Target="../media/hdphoto20.wdp"/><Relationship Id="rId3" Type="http://schemas.openxmlformats.org/officeDocument/2006/relationships/image" Target="../media/image17.png"/><Relationship Id="rId21" Type="http://schemas.openxmlformats.org/officeDocument/2006/relationships/image" Target="../media/image28.png"/><Relationship Id="rId7" Type="http://schemas.openxmlformats.org/officeDocument/2006/relationships/image" Target="../media/image21.png"/><Relationship Id="rId12" Type="http://schemas.microsoft.com/office/2007/relationships/hdphoto" Target="../media/hdphoto17.wdp"/><Relationship Id="rId17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microsoft.com/office/2007/relationships/hdphoto" Target="../media/hdphoto19.wdp"/><Relationship Id="rId20" Type="http://schemas.microsoft.com/office/2007/relationships/hdphoto" Target="../media/hdphoto2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11" Type="http://schemas.openxmlformats.org/officeDocument/2006/relationships/image" Target="../media/image23.png"/><Relationship Id="rId5" Type="http://schemas.openxmlformats.org/officeDocument/2006/relationships/image" Target="../media/image19.jpeg"/><Relationship Id="rId15" Type="http://schemas.openxmlformats.org/officeDocument/2006/relationships/image" Target="../media/image25.png"/><Relationship Id="rId23" Type="http://schemas.openxmlformats.org/officeDocument/2006/relationships/image" Target="../media/image16.gif"/><Relationship Id="rId10" Type="http://schemas.microsoft.com/office/2007/relationships/hdphoto" Target="../media/hdphoto16.wdp"/><Relationship Id="rId19" Type="http://schemas.openxmlformats.org/officeDocument/2006/relationships/image" Target="../media/image27.png"/><Relationship Id="rId4" Type="http://schemas.openxmlformats.org/officeDocument/2006/relationships/image" Target="../media/image18.jpeg"/><Relationship Id="rId9" Type="http://schemas.openxmlformats.org/officeDocument/2006/relationships/image" Target="../media/image22.png"/><Relationship Id="rId14" Type="http://schemas.microsoft.com/office/2007/relationships/hdphoto" Target="../media/hdphoto18.wdp"/><Relationship Id="rId22" Type="http://schemas.microsoft.com/office/2007/relationships/hdphoto" Target="../media/hdphoto22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29.png"/><Relationship Id="rId7" Type="http://schemas.openxmlformats.org/officeDocument/2006/relationships/image" Target="../media/image33.gif"/><Relationship Id="rId12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11" Type="http://schemas.microsoft.com/office/2007/relationships/hdphoto" Target="../media/hdphoto23.wdp"/><Relationship Id="rId5" Type="http://schemas.openxmlformats.org/officeDocument/2006/relationships/image" Target="../media/image31.gif"/><Relationship Id="rId10" Type="http://schemas.openxmlformats.org/officeDocument/2006/relationships/image" Target="../media/image36.png"/><Relationship Id="rId4" Type="http://schemas.openxmlformats.org/officeDocument/2006/relationships/image" Target="../media/image30.gif"/><Relationship Id="rId9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microsoft.com/office/2007/relationships/hdphoto" Target="../media/hdphoto27.wdp"/><Relationship Id="rId3" Type="http://schemas.openxmlformats.org/officeDocument/2006/relationships/image" Target="../media/image17.png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microsoft.com/office/2007/relationships/hdphoto" Target="../media/hdphoto24.wdp"/><Relationship Id="rId15" Type="http://schemas.openxmlformats.org/officeDocument/2006/relationships/image" Target="../media/image16.gif"/><Relationship Id="rId10" Type="http://schemas.microsoft.com/office/2007/relationships/hdphoto" Target="../media/hdphoto26.wdp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17" Type="http://schemas.openxmlformats.org/officeDocument/2006/relationships/image" Target="../media/image16.gif"/><Relationship Id="rId2" Type="http://schemas.openxmlformats.org/officeDocument/2006/relationships/audio" Target="../media/audio1.wav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microsoft.com/office/2007/relationships/hdphoto" Target="../media/hdphoto32.wdp"/><Relationship Id="rId18" Type="http://schemas.openxmlformats.org/officeDocument/2006/relationships/image" Target="../media/image16.gif"/><Relationship Id="rId3" Type="http://schemas.openxmlformats.org/officeDocument/2006/relationships/image" Target="../media/image17.png"/><Relationship Id="rId7" Type="http://schemas.microsoft.com/office/2007/relationships/hdphoto" Target="../media/hdphoto29.wdp"/><Relationship Id="rId12" Type="http://schemas.openxmlformats.org/officeDocument/2006/relationships/image" Target="../media/image61.png"/><Relationship Id="rId17" Type="http://schemas.microsoft.com/office/2007/relationships/hdphoto" Target="../media/hdphoto34.wdp"/><Relationship Id="rId2" Type="http://schemas.openxmlformats.org/officeDocument/2006/relationships/audio" Target="../media/audio1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microsoft.com/office/2007/relationships/hdphoto" Target="../media/hdphoto31.wdp"/><Relationship Id="rId5" Type="http://schemas.microsoft.com/office/2007/relationships/hdphoto" Target="../media/hdphoto28.wdp"/><Relationship Id="rId15" Type="http://schemas.microsoft.com/office/2007/relationships/hdphoto" Target="../media/hdphoto33.wdp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microsoft.com/office/2007/relationships/hdphoto" Target="../media/hdphoto30.wdp"/><Relationship Id="rId1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39.wdp"/><Relationship Id="rId18" Type="http://schemas.openxmlformats.org/officeDocument/2006/relationships/image" Target="../media/image71.png"/><Relationship Id="rId3" Type="http://schemas.openxmlformats.org/officeDocument/2006/relationships/image" Target="../media/image17.png"/><Relationship Id="rId7" Type="http://schemas.microsoft.com/office/2007/relationships/hdphoto" Target="../media/hdphoto36.wdp"/><Relationship Id="rId12" Type="http://schemas.openxmlformats.org/officeDocument/2006/relationships/image" Target="../media/image68.png"/><Relationship Id="rId17" Type="http://schemas.microsoft.com/office/2007/relationships/hdphoto" Target="../media/hdphoto41.wdp"/><Relationship Id="rId2" Type="http://schemas.openxmlformats.org/officeDocument/2006/relationships/audio" Target="../media/audio1.wav"/><Relationship Id="rId16" Type="http://schemas.openxmlformats.org/officeDocument/2006/relationships/image" Target="../media/image70.png"/><Relationship Id="rId20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microsoft.com/office/2007/relationships/hdphoto" Target="../media/hdphoto38.wdp"/><Relationship Id="rId5" Type="http://schemas.microsoft.com/office/2007/relationships/hdphoto" Target="../media/hdphoto35.wdp"/><Relationship Id="rId15" Type="http://schemas.microsoft.com/office/2007/relationships/hdphoto" Target="../media/hdphoto40.wdp"/><Relationship Id="rId10" Type="http://schemas.openxmlformats.org/officeDocument/2006/relationships/image" Target="../media/image67.png"/><Relationship Id="rId19" Type="http://schemas.microsoft.com/office/2007/relationships/hdphoto" Target="../media/hdphoto42.wdp"/><Relationship Id="rId4" Type="http://schemas.openxmlformats.org/officeDocument/2006/relationships/image" Target="../media/image64.png"/><Relationship Id="rId9" Type="http://schemas.microsoft.com/office/2007/relationships/hdphoto" Target="../media/hdphoto37.wdp"/><Relationship Id="rId1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7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10867" y="404703"/>
            <a:ext cx="7772400" cy="3600400"/>
          </a:xfrm>
        </p:spPr>
        <p:txBody>
          <a:bodyPr>
            <a:normAutofit fontScale="90000"/>
          </a:bodyPr>
          <a:lstStyle/>
          <a:p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 ГБОУ СОШ №6 г. о. Отрадный Самарской области </a:t>
            </a: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№ 10</a:t>
            </a: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ru-RU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Интерактивные игры по математике для старших дошкольников с ОВЗ</a:t>
            </a:r>
            <a:b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«Математика в сказках»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" b="99810" l="274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05063"/>
            <a:ext cx="1262711" cy="2700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D15B572-CBC4-4293-A45F-881A540235C2}"/>
              </a:ext>
            </a:extLst>
          </p:cNvPr>
          <p:cNvSpPr txBox="1">
            <a:spLocks/>
          </p:cNvSpPr>
          <p:nvPr/>
        </p:nvSpPr>
        <p:spPr>
          <a:xfrm>
            <a:off x="2771800" y="4941168"/>
            <a:ext cx="5468144" cy="19168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4FFFEA1-1BCE-4E09-A2D4-FC242382F5CE}"/>
              </a:ext>
            </a:extLst>
          </p:cNvPr>
          <p:cNvSpPr txBox="1">
            <a:spLocks/>
          </p:cNvSpPr>
          <p:nvPr/>
        </p:nvSpPr>
        <p:spPr>
          <a:xfrm>
            <a:off x="3563888" y="4932546"/>
            <a:ext cx="4515322" cy="17728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Автор: Александрова В.А.</a:t>
            </a:r>
          </a:p>
          <a:p>
            <a:r>
              <a:rPr lang="ru-RU" sz="2700" b="1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Воспитатель </a:t>
            </a:r>
            <a:endParaRPr lang="ru-RU" sz="4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54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 flipH="1">
            <a:off x="1979712" y="620688"/>
            <a:ext cx="5112568" cy="176795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5" b="89932" l="20880" r="962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844824"/>
            <a:ext cx="2928652" cy="5166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346" b="97854" l="9657" r="8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420888"/>
            <a:ext cx="100811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63" b="41488" l="9657" r="969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327" y="5499230"/>
            <a:ext cx="792088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71" b="97854" l="9871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100811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004" b="42346" l="9657" r="984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953" y="4791088"/>
            <a:ext cx="792088" cy="1188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871" b="97568" l="9871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420888"/>
            <a:ext cx="1008112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жёлтая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149" b="42203" l="9657" r="952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109" y="5442618"/>
            <a:ext cx="829830" cy="124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5465" b="97711" l="9657" r="8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20888"/>
            <a:ext cx="108012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сереневая в точку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2861" b="41917" l="9657" r="974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786" y="4688645"/>
            <a:ext cx="828092" cy="124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871" b="96137" l="9871" r="899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904" y="2361081"/>
            <a:ext cx="1080120" cy="1620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бледно жёлтая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290" b="44349" l="9657" r="97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446" y="4897636"/>
            <a:ext cx="802126" cy="120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8994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53" y="3230978"/>
            <a:ext cx="1406285" cy="86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чашка в горох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88495" l="99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847826"/>
            <a:ext cx="720080" cy="41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sgavr\Desktop\1.jpg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251" y="5136319"/>
            <a:ext cx="1500895" cy="1613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56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-0.05417 L 0.13698 -0.05417 C 0.19514 -0.05417 0.26753 -0.11829 0.26753 -0.17038 L 0.26753 -0.28519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1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585 L 0.10885 -0.0585 C 0.15434 -0.0585 0.21145 -0.15145 0.21145 -0.22682 L 0.21145 -0.39422 " pathEditMode="relative" rAng="0" ptsTypes="FfFF">
                                      <p:cBhvr>
                                        <p:cTn id="24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-16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8 -0.06042 C -0.01129 -0.05301 -0.0283 -0.04491 -0.03368 -0.04491 C -0.07066 -0.04491 -0.10816 -0.15672 -0.10816 -0.26551 C -0.10816 -0.21112 -0.12726 -0.15556 -0.14531 -0.15556 C -0.16372 -0.15556 -0.1816 -0.21204 -0.1816 -0.26551 C -0.1816 -0.23982 -0.19132 -0.21112 -0.20052 -0.21112 C -0.21059 -0.21112 -0.21927 -0.23912 -0.21927 -0.26551 C -0.21927 -0.25301 -0.22448 -0.23982 -0.22934 -0.23982 C -0.23368 -0.23982 -0.23872 -0.25371 -0.23872 -0.26551 C -0.23872 -0.25949 -0.24115 -0.25301 -0.2434 -0.25301 C -0.24462 -0.25301 -0.24775 -0.25996 -0.24775 -0.26551 C -0.24775 -0.26343 -0.24913 -0.25949 -0.25035 -0.25949 C -0.25035 -0.25903 -0.25243 -0.2632 -0.25243 -0.26551 C -0.25243 -0.26482 -0.25243 -0.26343 -0.25382 -0.26343 C -0.25382 -0.26412 -0.25538 -0.26505 -0.25538 -0.26551 C -0.25538 -0.26528 -0.25538 -0.26482 -0.25538 -0.26412 C -0.2566 -0.26412 -0.2566 -0.26482 -0.2566 -0.26551 C -0.25747 -0.26551 -0.25747 -0.26505 -0.25747 -0.26412 C -0.25747 -0.26389 -0.25747 -0.26482 -0.25747 -0.26551 " pathEditMode="relative" rAng="0" ptsTypes="fffffffffffffffffff">
                                      <p:cBhvr>
                                        <p:cTn id="29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5226 L 0.10833 -0.4090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3" y="-178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7052 L -0.18437 -0.07052 C -0.26753 -0.07052 -0.36927 -0.13734 -0.36927 -0.19144 L -0.36927 -0.3119 " pathEditMode="relative" rAng="0" ptsTypes="FfFF">
                                      <p:cBhvr>
                                        <p:cTn id="39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07" y="-12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" y="-82080"/>
            <a:ext cx="9126537" cy="69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каска"/>
          <p:cNvSpPr/>
          <p:nvPr/>
        </p:nvSpPr>
        <p:spPr>
          <a:xfrm>
            <a:off x="6115744" y="5620664"/>
            <a:ext cx="2880320" cy="86409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гвозди"/>
          <p:cNvSpPr/>
          <p:nvPr/>
        </p:nvSpPr>
        <p:spPr>
          <a:xfrm>
            <a:off x="7107943" y="4684560"/>
            <a:ext cx="864096" cy="936104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молоток"/>
          <p:cNvSpPr/>
          <p:nvPr/>
        </p:nvSpPr>
        <p:spPr>
          <a:xfrm>
            <a:off x="7956376" y="4633245"/>
            <a:ext cx="1008112" cy="93610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жовка"/>
          <p:cNvSpPr/>
          <p:nvPr/>
        </p:nvSpPr>
        <p:spPr>
          <a:xfrm>
            <a:off x="6136735" y="3747481"/>
            <a:ext cx="2880320" cy="864096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молоток"/>
          <p:cNvSpPr/>
          <p:nvPr/>
        </p:nvSpPr>
        <p:spPr>
          <a:xfrm>
            <a:off x="6136735" y="4633245"/>
            <a:ext cx="1008112" cy="936104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 </a:t>
            </a:r>
          </a:p>
        </p:txBody>
      </p:sp>
      <p:sp>
        <p:nvSpPr>
          <p:cNvPr id="8" name="шпатель"/>
          <p:cNvSpPr/>
          <p:nvPr/>
        </p:nvSpPr>
        <p:spPr>
          <a:xfrm>
            <a:off x="6136735" y="1803265"/>
            <a:ext cx="2880320" cy="1944216"/>
          </a:xfrm>
          <a:prstGeom prst="triangle">
            <a:avLst>
              <a:gd name="adj" fmla="val 49622"/>
            </a:avLst>
          </a:prstGeom>
          <a:blipFill>
            <a:blip r:embed="rId6" cstate="print"/>
            <a:tile tx="0" ty="0" sx="100000" sy="100000" flip="none" algn="tl"/>
          </a:blipFill>
          <a:ln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3" b="97189" l="8195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74471"/>
            <a:ext cx="3510702" cy="4152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C:\Documents and Settings\Администратор\Рабочий стол\картинки для игры\131603420671a212855e7b18efc5d4d0aed70c456fd_b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760" l="889" r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620688"/>
            <a:ext cx="936104" cy="1005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6 гвозди и средний квадрат" descr="C:\Documents and Settings\Администратор\Рабочий стол\картинки для игры\gvozd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51" b="98208" l="0" r="9942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23528" y="2082029"/>
            <a:ext cx="1080120" cy="861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3-2 и треугольник" descr="C:\Documents and Settings\Администратор\Рабочий стол\картинки для игры\14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3897" l="0" r="9615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91880" y="1628800"/>
            <a:ext cx="1080120" cy="883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5 и верхний прямоугольник" descr="C:\Documents and Settings\Администратор\Рабочий стол\картинки для игры\молоток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8206" l="9778" r="89778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83568" y="3284197"/>
            <a:ext cx="936104" cy="926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3 и правый и левый квадраты" descr="C:\Documents and Settings\Администратор\Рабочий стол\картинки для игры\строительная каска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81" b="93416" l="0" r="98354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835696" y="3634444"/>
            <a:ext cx="1008112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 descr="C:\Documents and Settings\Администратор\Рабочий стол\картинки для игры\докторский чемоданчик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3089" r="9536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910069" y="2132418"/>
            <a:ext cx="1224136" cy="91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 и нижний прямоугольник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6958" l="325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62" y="507217"/>
            <a:ext cx="1227893" cy="1076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sgavr\Desktop\1.jpg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201" y="188640"/>
            <a:ext cx="10191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98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4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51" y="0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E:\картинки для интерак игры\а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310" y="253732"/>
            <a:ext cx="2707132" cy="184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картинки для интерак игры\б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989" y="1476154"/>
            <a:ext cx="2206820" cy="1513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картинки для интерак игры\д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349" y="2850442"/>
            <a:ext cx="1713603" cy="158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картинки для интерак игры\и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9977" y="3071234"/>
            <a:ext cx="2025869" cy="158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E:\картинки для интерак игры\к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48680"/>
            <a:ext cx="1838774" cy="147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E:\картинки для интерак игры\д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664108"/>
            <a:ext cx="1584176" cy="146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00" b="100000" l="9653" r="895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429000"/>
            <a:ext cx="2371675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sgavr\Desktop\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22" y="4579265"/>
            <a:ext cx="1654889" cy="17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91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6.35838E-7 L 1.0316 0.13619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580" y="67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16185E-6 L 0.87326 0.02127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63" y="106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0347 L 0.44896 0.03838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48" y="17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23 L 0.56997 0.06243 " pathEditMode="relative" rAng="0" ptsTypes="AA">
                                      <p:cBhvr>
                                        <p:cTn id="12" dur="5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11" y="31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948E-6 L -0.76181 -0.0774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90" y="-388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02312E-6 L -0.97448 0.21804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733" y="108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5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0" fill="hold"/>
                                        <p:tgtEl>
                                          <p:spTgt spid="30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0" fill="hold"/>
                                        <p:tgtEl>
                                          <p:spTgt spid="307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30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0" fill="hold"/>
                                        <p:tgtEl>
                                          <p:spTgt spid="30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83" l="10000" r="8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3429000"/>
            <a:ext cx="53765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478" y="3949824"/>
            <a:ext cx="1860227" cy="270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82" y="3576103"/>
            <a:ext cx="4612111" cy="345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2871" r="89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417" y="4294982"/>
            <a:ext cx="1687500" cy="232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4722339"/>
            <a:ext cx="1224136" cy="182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759" b="94483" l="9524" r="895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554" y="4896357"/>
            <a:ext cx="1886669" cy="173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755292"/>
            <a:ext cx="2634428" cy="22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sgavr\Desktop\1.jpg"/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783" y="188639"/>
            <a:ext cx="1948856" cy="209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3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4" y="4486458"/>
            <a:ext cx="5317464" cy="2329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80456"/>
            <a:ext cx="2951163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72" y="4084992"/>
            <a:ext cx="379253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68" y="1924752"/>
            <a:ext cx="431368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один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17" y="1308083"/>
            <a:ext cx="106045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два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31" y="987624"/>
            <a:ext cx="877887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три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248" y="491530"/>
            <a:ext cx="804863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четыре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972" y="178411"/>
            <a:ext cx="871537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пять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2763" y="163330"/>
            <a:ext cx="896937" cy="112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шесть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345" y="163330"/>
            <a:ext cx="854075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семь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369" y="217306"/>
            <a:ext cx="896937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восемь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432" y="466130"/>
            <a:ext cx="811213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девять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40" y="910498"/>
            <a:ext cx="82232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C:\Users\sgavr\Desktop\1.jpg"/>
          <p:cNvPicPr>
            <a:picLocks noChangeAspect="1" noChangeArrowheads="1" noCrop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457"/>
            <a:ext cx="1019175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0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46821E-6 L 0.51996 0.47029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23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45 0.09272 C 0.00365 0.07422 -0.03802 0.05619 -0.05226 0.05619 C -0.1441 0.05619 -0.23837 0.34358 -0.23837 0.63121 C -0.23837 0.48647 -0.28542 0.34335 -0.33003 0.34335 C -0.37726 0.34335 -0.42187 0.48809 -0.42187 0.63121 C -0.42187 0.55977 -0.44531 0.48647 -0.46892 0.48647 C -0.49253 0.48647 -0.51615 0.55769 -0.51615 0.63121 C -0.51615 0.59445 -0.52795 0.55977 -0.53976 0.55977 C -0.55139 0.55977 -0.56319 0.59653 -0.56319 0.63121 C -0.56319 0.61249 -0.56944 0.59445 -0.575 0.59445 C -0.57812 0.59445 -0.58681 0.61295 -0.58681 0.63121 C -0.58681 0.62197 -0.58993 0.61249 -0.59306 0.61249 C -0.59306 0.6104 -0.59913 0.6215 -0.59913 0.63121 C -0.59913 0.62636 -0.59913 0.62197 -0.60226 0.62197 C -0.60226 0.62428 -0.60521 0.62682 -0.60521 0.63121 C -0.60521 0.6289 -0.60521 0.62636 -0.60521 0.62428 C -0.60833 0.62428 -0.60833 0.62636 -0.60833 0.6289 C -0.61146 0.6289 -0.61146 0.62682 -0.61146 0.62428 C -0.61441 0.62428 -0.61441 0.62636 -0.61441 0.6289 " pathEditMode="relative" rAng="0" ptsTypes="fffffffffffffffffff">
                                      <p:cBhvr>
                                        <p:cTn id="49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93" y="25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2" b="9899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889" y="3727808"/>
            <a:ext cx="1573255" cy="2812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55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27" y="1100886"/>
            <a:ext cx="1540515" cy="154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834" l="9621" r="897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47" y="3975167"/>
            <a:ext cx="852432" cy="8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9940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7356"/>
            <a:ext cx="2218775" cy="221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00" b="972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590" y="1581068"/>
            <a:ext cx="2120666" cy="2120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8" y="5305577"/>
            <a:ext cx="815893" cy="122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65" b="9994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146" y="2641401"/>
            <a:ext cx="1113000" cy="166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sgavr\Desktop\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215" y="236793"/>
            <a:ext cx="1607964" cy="172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0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5 -0.0007 L -0.4342 -0.406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85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L 0.15816 0.000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111E-6 L -0.27344 -0.10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81" y="-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-2.5E-6 0.06459 C -2.5E-6 0.09352 0.07049 0.1294 0.12813 0.1294 L 0.25625 0.1294 " pathEditMode="relative" rAng="0" ptsTypes="FfFF">
                                      <p:cBhvr>
                                        <p:cTn id="21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12" y="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L 0.31354 7.40741E-7 C 0.45434 7.40741E-7 0.62743 -0.11829 0.62743 -0.21389 L 0.62743 -0.42732 " pathEditMode="relative" rAng="0" ptsTypes="FfFF">
                                      <p:cBhvr>
                                        <p:cTn id="26" dur="2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72" y="-2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0.01065 L -0.16267 0.0078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4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25712 7.40741E-7 C 0.3724 7.40741E-7 0.51424 -0.05463 0.51424 -0.09907 L 0.51424 -0.19792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12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23" l="0" r="9978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83" y="2074742"/>
            <a:ext cx="1924597" cy="2310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7" b="99603" l="4583" r="962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3543" y="188640"/>
            <a:ext cx="2531271" cy="199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45" b="100000" l="43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174" y="384259"/>
            <a:ext cx="962298" cy="124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809" r="920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233" y="2610252"/>
            <a:ext cx="2736304" cy="225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08" b="96421" l="9843" r="951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08" y="188252"/>
            <a:ext cx="1886490" cy="188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375" l="143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02446"/>
            <a:ext cx="1782772" cy="255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97" b="100000" l="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083" y="4601086"/>
            <a:ext cx="2802460" cy="225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812" b="94758" l="7625" r="91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71" y="3737909"/>
            <a:ext cx="3391348" cy="2466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sgavr\Desktop\1.jpg"/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135658"/>
            <a:ext cx="1307207" cy="140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92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21945 -0.181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2" y="-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10139 -0.2335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9" y="-1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8767 -0.2020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92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0.02778 -4.81481E-6 L 0.02778 0.00996 L 0.05591 0.00996 L 0.05591 0.02014 L 0.08368 0.02014 L 0.08368 0.03033 L 0.11181 0.03033 L 0.11181 0.04028 L 0.13959 0.04028 L 0.13959 0.05047 L 0.16771 0.05047 L 0.16771 0.06065 L 0.19584 0.06065 L 0.19584 0.07084 " pathEditMode="relative" rAng="0" ptsTypes="FFFFFFFFFFFFFFF">
                                      <p:cBhvr>
                                        <p:cTn id="15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92" y="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00104 0.2178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81481E-6 L -0.21354 0.154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7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3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sgavr\Desktop\2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92696"/>
            <a:ext cx="763284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sgavr\Desktop\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3" y="2636912"/>
            <a:ext cx="3600398" cy="360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8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1267</TotalTime>
  <Words>45</Words>
  <Application>Microsoft Office PowerPoint</Application>
  <PresentationFormat>Экран (4:3)</PresentationFormat>
  <Paragraphs>5</Paragraphs>
  <Slides>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СП ГБОУ СОШ №6 г. о. Отрадный Самарской области  Детский сад № 10  Интерактивные игры по математике для старших дошкольников с ОВЗ «Математика в сказках»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Ползователь</dc:creator>
  <cp:lastModifiedBy>Zverdvd.org</cp:lastModifiedBy>
  <cp:revision>105</cp:revision>
  <dcterms:created xsi:type="dcterms:W3CDTF">2018-11-19T13:24:39Z</dcterms:created>
  <dcterms:modified xsi:type="dcterms:W3CDTF">2024-11-25T10:29:02Z</dcterms:modified>
</cp:coreProperties>
</file>