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0" r:id="rId4"/>
    <p:sldId id="257" r:id="rId5"/>
    <p:sldId id="259" r:id="rId6"/>
    <p:sldId id="260" r:id="rId7"/>
    <p:sldId id="272" r:id="rId8"/>
    <p:sldId id="261" r:id="rId9"/>
    <p:sldId id="262" r:id="rId10"/>
    <p:sldId id="271" r:id="rId11"/>
    <p:sldId id="263" r:id="rId12"/>
    <p:sldId id="266" r:id="rId13"/>
    <p:sldId id="267" r:id="rId14"/>
    <p:sldId id="274" r:id="rId15"/>
    <p:sldId id="275" r:id="rId16"/>
    <p:sldId id="26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9B62-81ED-4757-B833-60F96190C50B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72F8-2466-4A60-BB61-208C228DE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15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9B62-81ED-4757-B833-60F96190C50B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72F8-2466-4A60-BB61-208C228DE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824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9B62-81ED-4757-B833-60F96190C50B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72F8-2466-4A60-BB61-208C228DE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15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9B62-81ED-4757-B833-60F96190C50B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72F8-2466-4A60-BB61-208C228DE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28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9B62-81ED-4757-B833-60F96190C50B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72F8-2466-4A60-BB61-208C228DE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52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9B62-81ED-4757-B833-60F96190C50B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72F8-2466-4A60-BB61-208C228DE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27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9B62-81ED-4757-B833-60F96190C50B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72F8-2466-4A60-BB61-208C228DE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827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9B62-81ED-4757-B833-60F96190C50B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72F8-2466-4A60-BB61-208C228DE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46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9B62-81ED-4757-B833-60F96190C50B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72F8-2466-4A60-BB61-208C228DE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74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9B62-81ED-4757-B833-60F96190C50B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72F8-2466-4A60-BB61-208C228DE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51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9B62-81ED-4757-B833-60F96190C50B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72F8-2466-4A60-BB61-208C228DE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61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79B62-81ED-4757-B833-60F96190C50B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C72F8-2466-4A60-BB61-208C228DE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4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255593"/>
            <a:ext cx="9144000" cy="272955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народным творчеством Самарской губернии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цифрового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дидактического пособия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«Калейдоскоп поволжских сказок»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2" y="3192254"/>
            <a:ext cx="1993396" cy="3121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581" y="3192254"/>
            <a:ext cx="2197612" cy="31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74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" y="-177421"/>
            <a:ext cx="12192000" cy="703542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ИГРЫ-ЗАБАВЫ (ФОЛЬКЛОР РАЗНЫХ НАРОДОВ)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392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542" y="3493827"/>
            <a:ext cx="1744967" cy="2751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" y="3359198"/>
            <a:ext cx="1993396" cy="3006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70" y="2374711"/>
            <a:ext cx="3716573" cy="3680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61" y="2374711"/>
            <a:ext cx="3696431" cy="36806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8201" y="1187355"/>
            <a:ext cx="10039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Лиса и медведь»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(мордовская народная сказка)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Дидактическая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игра «Узнай сказку»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48013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5725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целевое использование комплексного дидактического пособия «Калейдоскоп поволжских сказок» способствует формированию у дошкольников  уважительного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бережного отношения к культурному наследию народов малой родины,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обеспечению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развития этнической толерантности в процессе ознакомления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национальными достижениями и традициями.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50" y="3205902"/>
            <a:ext cx="1993396" cy="31211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376" y="3209314"/>
            <a:ext cx="2197612" cy="31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79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18364"/>
            <a:ext cx="10515600" cy="190905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СОТРУДНИЧЕСТВА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392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00" y="4463042"/>
            <a:ext cx="1478881" cy="1816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69" y="4253711"/>
            <a:ext cx="1581528" cy="2021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3" y="3268625"/>
            <a:ext cx="2314005" cy="2831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09" y="3244334"/>
            <a:ext cx="2314005" cy="28692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56" y="3253242"/>
            <a:ext cx="2314004" cy="283155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38199" y="887104"/>
            <a:ext cx="106350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работа в парах -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объединение детей в диады для совместного выполнения задания (дети могут выбирать пару по желанию);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работа в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микрогруппах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водится распределение работы между участниками группы;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индивидуально-подгрупповая работа (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игра, в которой ребенок исполняет одновременно две роли с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противоположными интересами - формируется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рассматривать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ситуацию с разных сторон);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введение в игру детей - зрителей;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совместная деятельность педагога с детьми;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коллективная игра с большим количеством участников  и др.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416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С ОВЗ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392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7" name="Рисунок 6" descr="C:\Users\Лена\Desktop\IMG_E12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0" y="2301581"/>
            <a:ext cx="3302042" cy="318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31" y="2284630"/>
            <a:ext cx="3315169" cy="31406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95" y="2301581"/>
            <a:ext cx="3315168" cy="31846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6979" y="1105469"/>
            <a:ext cx="10792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строится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взаимодействии всех участников </a:t>
            </a:r>
            <a:endParaRPr 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коррекционно-образовательного процесса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71" y="4536450"/>
            <a:ext cx="1672729" cy="1797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65" y="4465220"/>
            <a:ext cx="1471022" cy="192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32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456" y="532263"/>
            <a:ext cx="10480343" cy="115842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Драматизация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татарской народной сказки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Гульчечек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башкирской народной сказки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собака нашла себе хозяина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392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" y="3244334"/>
            <a:ext cx="1993396" cy="3121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17" y="1949449"/>
            <a:ext cx="3567909" cy="37501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73" y="1944963"/>
            <a:ext cx="3567908" cy="37531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98" y="3124015"/>
            <a:ext cx="2197612" cy="31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67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цифровыдидактическим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пособием «Калейдоскоп поволжских сказок»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392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" y="3244334"/>
            <a:ext cx="1993396" cy="3121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32" y="1663704"/>
            <a:ext cx="2969926" cy="2920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26" y="3249608"/>
            <a:ext cx="2969926" cy="29234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885" y="1690688"/>
            <a:ext cx="2969926" cy="29173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98" y="3124015"/>
            <a:ext cx="2197612" cy="31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4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8876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цифровое дидактическое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Калейдоскоп поволжских сказок»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апробировано и применяется педагогами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село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Подстепки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ДС  «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Золотой ключик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 нашей работы видится в том,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имеем возможность предложить наш опыт педагогическому сообществу города и региона.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844955"/>
            <a:ext cx="10515600" cy="777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i="1" dirty="0" smtClean="0">
                <a:solidFill>
                  <a:srgbClr val="0070C0"/>
                </a:solidFill>
              </a:rPr>
              <a:t>СПАСИБО ЗА ВНИМАНИЕ !!!</a:t>
            </a:r>
            <a:endParaRPr lang="ru-RU" sz="4800" b="1" i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288" y="3188842"/>
            <a:ext cx="2197612" cy="3121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2" y="3093308"/>
            <a:ext cx="1993396" cy="31211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09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67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49392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98" y="3124015"/>
            <a:ext cx="2197612" cy="3121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" y="3244334"/>
            <a:ext cx="1993396" cy="3121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919" y="781334"/>
            <a:ext cx="6891797" cy="52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6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275" y="-150125"/>
            <a:ext cx="10589525" cy="184081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идактическое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«Калейдоскоп поволжских сказок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392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998" y="3998793"/>
            <a:ext cx="1430511" cy="2246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" y="3998794"/>
            <a:ext cx="1643330" cy="23666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20" y="3242664"/>
            <a:ext cx="3154657" cy="30025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05" y="1128584"/>
            <a:ext cx="3154657" cy="30025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42" y="3183340"/>
            <a:ext cx="3154657" cy="300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26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04968"/>
            <a:ext cx="9144000" cy="2497539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Задачи, реализуемые в процессе работы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дидактическим пособием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«КАЛЕЙДОСКОП ПОВОЛЖСКИХ СКАЗОК»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2" y="3192254"/>
            <a:ext cx="1993396" cy="3121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581" y="3192254"/>
            <a:ext cx="2197612" cy="31211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7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00649" y="947351"/>
            <a:ext cx="7966848" cy="5626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  способствовать обогащению кругозора детей посредством раскрытия мира национальных культур, воспитывать интерес к знакомству со сказками народов Самарской губернии;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создавать условия для интеграции в культуры других народов и развитие этнической толерантности в процессе ознакомления с их национальными достижениями и традициями;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воспитывать положительное отношение к культурным различиям народов;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*способствовать формированию у детей навыков сотрудничества, способов взаимодействия в паре, малой группе.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*способствовать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умения применять полученные знания, представления о культуре народов Самарской губернии в самостоятельной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формировать у детей многосторонние представления о разнообразии образа жизни народов, населяющих Самарскую губернию, их обычаях, традициях, фольклоре, национальных праздниках и костюмах.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814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0436" y="1787857"/>
            <a:ext cx="8775510" cy="301615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задачи,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направленные на образовательную среду: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регионального компонента ООП ДОУ по поликультурному воспитанию детей дошкольного возраста через ознакомление с культурой народов Поволжья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2. Разработать подходы к созданию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село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Подстепки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 ДС «Золотой ключик»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 предметно-пространственной среды, способствующей формированию у детей дошкольного возраста представлений о культуре, обычаях, традициях, фольклоре национальных костюмах народов Поволжья в доступной и привлекательной для детей форме.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2" y="3192254"/>
            <a:ext cx="1993396" cy="3121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581" y="3192254"/>
            <a:ext cx="2197612" cy="31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58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493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первый этап. «Здравствуй, книга!»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758" y="3671247"/>
            <a:ext cx="1786866" cy="26421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8" y="3671247"/>
            <a:ext cx="1710930" cy="26421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66" y="1281567"/>
            <a:ext cx="3783484" cy="3070746"/>
          </a:xfrm>
          <a:prstGeom prst="rect">
            <a:avLst/>
          </a:prstGeom>
        </p:spPr>
      </p:pic>
      <p:pic>
        <p:nvPicPr>
          <p:cNvPr id="7" name="Picture 9" descr="IMG_44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7274" y="3192253"/>
            <a:ext cx="3783484" cy="307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348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591"/>
            <a:ext cx="12192000" cy="691259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230" y="770504"/>
            <a:ext cx="10167582" cy="17119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b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ПРИМЕРНЫЙ ПЕРЕЧЕНЬ СКАЗОК</a:t>
            </a:r>
            <a:b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«Благодарный заяц» (башкирская народная сказка)         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2) «Лиса-плотник» (башкирская народная сказка)                  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3) «Как собака нашла себе хозяина» (башкирская народная сказка)                   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4) «Почему сосна и ель вечно зелёные» (чувашская народная сказка)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5) «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Гульчечек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(татарская народная сказка)         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6) «Лиса и медведь» (мордовская народная сказка) и др.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392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144" y="4277382"/>
            <a:ext cx="1729855" cy="2088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" y="4394578"/>
            <a:ext cx="1404107" cy="19709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14" y="3242104"/>
            <a:ext cx="2784143" cy="2843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057" y="3242104"/>
            <a:ext cx="2630086" cy="28431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86" y="3242105"/>
            <a:ext cx="2784143" cy="284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4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99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второй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этап. «Театральный домик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1" y="4189863"/>
            <a:ext cx="1648324" cy="2150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81" y="4189863"/>
            <a:ext cx="1530985" cy="20553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6979" y="1119116"/>
            <a:ext cx="107680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Театрализованные мини-этюды («Расскажи и покажи»), дидактические упражнения («Сам себе режиссер»), драматизация эпизодов сказок («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Лиса-плотник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/башкирская народная сказка/, «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Заюшкина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избушка» /русская народная сказка/), анализ эмоций («Назовите эмоции, которые вы знаете, объясните их смысловое значение»), работа с зеркалом («У вас случилось-приключилось…»)</a:t>
            </a:r>
            <a:endParaRPr lang="ru-RU" sz="2000" b="1" dirty="0"/>
          </a:p>
        </p:txBody>
      </p:sp>
      <p:pic>
        <p:nvPicPr>
          <p:cNvPr id="7" name="Picture 12" descr="P10108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805" y="2750332"/>
            <a:ext cx="2589429" cy="297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D:\РАБОТА\ЛАБИРИНТЫ ОБЩЕНИЯ\Фото детей\P10108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71" y="3197222"/>
            <a:ext cx="2589429" cy="297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49" y="2750332"/>
            <a:ext cx="2589429" cy="297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9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23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третий этап. «Сцена-вертушка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4" y="3957850"/>
            <a:ext cx="1574453" cy="23419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82" y="3548418"/>
            <a:ext cx="1909976" cy="27446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96" y="2169994"/>
            <a:ext cx="4026313" cy="38657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311" y="2169994"/>
            <a:ext cx="4026313" cy="386576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50878" y="1023582"/>
            <a:ext cx="10112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Дидактические игры «Веселые </a:t>
            </a:r>
            <a:r>
              <a:rPr lang="ru-RU" sz="2400" b="1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превращения», «Представьте себе»,  </a:t>
            </a:r>
            <a:endParaRPr lang="ru-RU" sz="2400" b="1" kern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400" b="1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Игры с воображаемыми предметами», «Кукловоды»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74810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325</Words>
  <Application>Microsoft Office PowerPoint</Application>
  <PresentationFormat>Произвольный</PresentationFormat>
  <Paragraphs>37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Знакомство детей с народным творчеством Самарской губернии посредством цифрового дидактического пособия  «Калейдоскоп поволжских сказок» </vt:lpstr>
      <vt:lpstr>Презентация PowerPoint</vt:lpstr>
      <vt:lpstr>Дидактическое  пособие «Калейдоскоп поволжских сказок»</vt:lpstr>
      <vt:lpstr>      Задачи, реализуемые в процессе работы  с дидактическим пособием «КАЛЕЙДОСКОП ПОВОЛЖСКИХ СКАЗОК»    </vt:lpstr>
      <vt:lpstr>  Педагогические задачи,  направленные на образовательную среду:           1. Способствовать реализации регионального компонента ООП ДОУ по поликультурному воспитанию детей дошкольного возраста через ознакомление с культурой народов Поволжья.            2. Разработать подходы к созданию в ГБОУ СОШ село Подстепки СП ДС «Золотой ключик» развивающей предметно-пространственной среды, способствующей формированию у детей дошкольного возраста представлений о культуре, обычаях, традициях, фольклоре национальных костюмах народов Поволжья в доступной и привлекательной для детей форме. </vt:lpstr>
      <vt:lpstr>- первый этап. «Здравствуй, книга!» </vt:lpstr>
      <vt:lpstr>           ПРИМЕРНЫЙ ПЕРЕЧЕНЬ СКАЗОК  1) «Благодарный заяц» (башкирская народная сказка)                     2) «Лиса-плотник» (башкирская народная сказка)                              3) «Как собака нашла себе хозяина» (башкирская народная сказка)                               4) «Почему сосна и ель вечно зелёные» (чувашская народная сказка)            5) «Гульчечек» (татарская народная сказка)                     6) «Лиса и медведь» (мордовская народная сказка) и др. </vt:lpstr>
      <vt:lpstr>- второй этап. «Театральный домик» </vt:lpstr>
      <vt:lpstr>- третий этап. «Сцена-вертушка» </vt:lpstr>
      <vt:lpstr>ИГРЫ-ЗАБАВЫ (ФОЛЬКЛОР РАЗНЫХ НАРОДОВ)</vt:lpstr>
      <vt:lpstr>Таким образом, целевое использование комплексного дидактического пособия «Калейдоскоп поволжских сказок» способствует формированию у дошкольников  уважительного  и бережного отношения к культурному наследию народов малой родины, обеспечению условий для развития этнической толерантности в процессе ознакомления  с их национальными достижениями и традициями.</vt:lpstr>
      <vt:lpstr>ТЕХНОЛОГИЯ СОТРУДНИЧЕСТВА</vt:lpstr>
      <vt:lpstr>РАБОТА С ДЕТЬМИ С ОВЗ</vt:lpstr>
      <vt:lpstr>Драматизация  татарской народной сказки «Гульчечек»,  башкирской народной сказки «Как собака нашла себе хозяина» </vt:lpstr>
      <vt:lpstr>Результаты работы  с цифровыдидактическим пособием «Калейдоскоп поволжских сказок»</vt:lpstr>
      <vt:lpstr>На сегодняшний день  комплексное цифровое дидактическое пособие  «Калейдоскоп поволжских сказок»  успешно апробировано и применяется педагогами  ГБОУ СОШ село Подстепки  ДС  «Золотой ключик ».  Практическая значимость нашей работы видится в том,  что мы имеем возможность предложить наш опыт педагогическому сообществу города и региона.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детей с народным творчеством Самарской губернии посредством дидактического пособия  «Калейдоскоп поволжских сказок»</dc:title>
  <dc:creator>Лена</dc:creator>
  <cp:lastModifiedBy>Рафаэль</cp:lastModifiedBy>
  <cp:revision>45</cp:revision>
  <dcterms:created xsi:type="dcterms:W3CDTF">2021-01-25T18:05:34Z</dcterms:created>
  <dcterms:modified xsi:type="dcterms:W3CDTF">2024-12-09T15:06:07Z</dcterms:modified>
</cp:coreProperties>
</file>