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5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2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6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0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5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5F70-B8D7-4EE8-ABCD-D33EF2E7041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7A12-CFA4-4DB5-8E2C-F3F05B4D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55"/>
            <a:ext cx="9144000" cy="68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44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5391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93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80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87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280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409" cy="6858000"/>
          </a:xfrm>
        </p:spPr>
      </p:pic>
    </p:spTree>
    <p:extLst>
      <p:ext uri="{BB962C8B-B14F-4D97-AF65-F5344CB8AC3E}">
        <p14:creationId xmlns:p14="http://schemas.microsoft.com/office/powerpoint/2010/main" val="3379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41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36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49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296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2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839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12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81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3907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8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72"/>
            <a:ext cx="9143999" cy="6908472"/>
          </a:xfrm>
        </p:spPr>
      </p:pic>
    </p:spTree>
    <p:extLst>
      <p:ext uri="{BB962C8B-B14F-4D97-AF65-F5344CB8AC3E}">
        <p14:creationId xmlns:p14="http://schemas.microsoft.com/office/powerpoint/2010/main" val="23366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Рафаэль</dc:creator>
  <cp:lastModifiedBy>Рафаэль</cp:lastModifiedBy>
  <cp:revision>8</cp:revision>
  <dcterms:created xsi:type="dcterms:W3CDTF">2020-03-16T05:21:36Z</dcterms:created>
  <dcterms:modified xsi:type="dcterms:W3CDTF">2020-03-16T06:13:48Z</dcterms:modified>
</cp:coreProperties>
</file>