
<file path=[Content_Types].xml><?xml version="1.0" encoding="utf-8"?>
<Types xmlns="http://schemas.openxmlformats.org/package/2006/content-types">
  <Default Extension="aac" ContentType="audio/aac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3" r:id="rId4"/>
    <p:sldId id="275" r:id="rId5"/>
    <p:sldId id="276" r:id="rId6"/>
    <p:sldId id="277" r:id="rId7"/>
    <p:sldId id="280" r:id="rId8"/>
    <p:sldId id="278" r:id="rId9"/>
    <p:sldId id="293" r:id="rId10"/>
    <p:sldId id="279" r:id="rId11"/>
    <p:sldId id="281" r:id="rId12"/>
    <p:sldId id="296" r:id="rId13"/>
    <p:sldId id="291" r:id="rId14"/>
    <p:sldId id="297" r:id="rId15"/>
    <p:sldId id="294" r:id="rId16"/>
    <p:sldId id="298" r:id="rId17"/>
    <p:sldId id="284" r:id="rId18"/>
    <p:sldId id="299" r:id="rId19"/>
    <p:sldId id="295" r:id="rId20"/>
    <p:sldId id="300" r:id="rId21"/>
    <p:sldId id="304" r:id="rId22"/>
    <p:sldId id="301" r:id="rId23"/>
    <p:sldId id="303" r:id="rId24"/>
    <p:sldId id="305" r:id="rId25"/>
    <p:sldId id="306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97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431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170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01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95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083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218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089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90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942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081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73DCD-2704-49D8-8FC1-3810D347C3F5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55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aac"/><Relationship Id="rId1" Type="http://schemas.microsoft.com/office/2007/relationships/media" Target="../media/media3.aac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aac"/><Relationship Id="rId1" Type="http://schemas.microsoft.com/office/2007/relationships/media" Target="../media/media4.aac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aac"/><Relationship Id="rId1" Type="http://schemas.microsoft.com/office/2007/relationships/media" Target="../media/media5.aac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1205345" y="365760"/>
            <a:ext cx="9850582" cy="563602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ru-RU" sz="5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ru-RU" sz="5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77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Нескучные уроки ПДД</a:t>
            </a:r>
            <a:endParaRPr lang="ru-RU" sz="77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23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ограниченными возможностями здоровья</a:t>
            </a:r>
          </a:p>
          <a:p>
            <a:pPr marL="0" lvl="0" indent="0" algn="ctr">
              <a:buNone/>
            </a:pPr>
            <a:r>
              <a:rPr lang="ru-RU" sz="23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(6 - 7 лет)</a:t>
            </a:r>
          </a:p>
          <a:p>
            <a:pPr marL="0" lvl="0" indent="0" algn="ctr">
              <a:buNone/>
            </a:pPr>
            <a:endParaRPr lang="ru-RU" sz="23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 материал п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одготовили: </a:t>
            </a:r>
          </a:p>
          <a:p>
            <a:pPr marL="0" indent="0" algn="r"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высшей квалификационной категории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 10 СП д/с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Лучик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Кинель</a:t>
            </a:r>
          </a:p>
          <a:p>
            <a:pPr marL="0" indent="0" algn="r">
              <a:buNone/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Чекмарева Татьяна Васильевна</a:t>
            </a:r>
            <a:endParaRPr lang="ru-RU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 высшей квалификационной категории</a:t>
            </a:r>
          </a:p>
          <a:p>
            <a:pPr marL="0" indent="0" algn="r"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 10 СП д/с «Лучик»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Кинель</a:t>
            </a:r>
          </a:p>
          <a:p>
            <a:pPr marL="0" indent="0" algn="r">
              <a:buNone/>
            </a:pP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Пичкурова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Радиковна</a:t>
            </a:r>
            <a:r>
              <a:rPr lang="ru-RU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1211" r="12244"/>
          <a:stretch/>
        </p:blipFill>
        <p:spPr>
          <a:xfrm>
            <a:off x="1138843" y="3183775"/>
            <a:ext cx="2304714" cy="290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9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97032" y="1221971"/>
            <a:ext cx="10156767" cy="468717"/>
          </a:xfrm>
        </p:spPr>
        <p:txBody>
          <a:bodyPr>
            <a:noAutofit/>
          </a:bodyPr>
          <a:lstStyle/>
          <a:p>
            <a:pPr lvl="0" algn="ctr">
              <a:spcBef>
                <a:spcPts val="1000"/>
              </a:spcBef>
            </a:pPr>
            <a:r>
              <a:rPr lang="ru-RU" sz="2400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Человек, передвигающийся пешком, называется – </a:t>
            </a:r>
            <a:r>
              <a:rPr lang="ru-RU" sz="3200" b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Пешеход?</a:t>
            </a:r>
            <a:br>
              <a:rPr lang="ru-RU" sz="3200" b="1" i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2400" b="1" i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u="sng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21234"/>
          <a:stretch/>
        </p:blipFill>
        <p:spPr>
          <a:xfrm>
            <a:off x="3217026" y="1398140"/>
            <a:ext cx="5454750" cy="4628587"/>
          </a:xfrm>
          <a:prstGeom prst="rect">
            <a:avLst/>
          </a:prstGeom>
        </p:spPr>
      </p:pic>
      <p:pic>
        <p:nvPicPr>
          <p:cNvPr id="2" name="пешехо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3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221" y="689956"/>
            <a:ext cx="4971011" cy="53866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375" y="689956"/>
            <a:ext cx="1987468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97032" y="1221971"/>
            <a:ext cx="10156767" cy="468717"/>
          </a:xfrm>
        </p:spPr>
        <p:txBody>
          <a:bodyPr>
            <a:noAutofit/>
          </a:bodyPr>
          <a:lstStyle/>
          <a:p>
            <a:pPr lvl="0" algn="ctr">
              <a:spcBef>
                <a:spcPts val="1000"/>
              </a:spcBef>
            </a:pPr>
            <a:r>
              <a:rPr lang="ru-RU" sz="2400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Место пересечения дорог, называется – </a:t>
            </a:r>
            <a:r>
              <a:rPr lang="ru-RU" sz="3200" b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Тротуар?</a:t>
            </a:r>
            <a:br>
              <a:rPr lang="ru-RU" sz="3200" b="1" i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2400" b="1" i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u="sng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36303" t="44388" b="5561"/>
          <a:stretch/>
        </p:blipFill>
        <p:spPr>
          <a:xfrm>
            <a:off x="2727601" y="1456328"/>
            <a:ext cx="7095627" cy="4620275"/>
          </a:xfrm>
          <a:prstGeom prst="rect">
            <a:avLst/>
          </a:prstGeom>
        </p:spPr>
      </p:pic>
      <p:pic>
        <p:nvPicPr>
          <p:cNvPr id="4" name="тротуа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8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4751"/>
          <a:stretch/>
        </p:blipFill>
        <p:spPr>
          <a:xfrm>
            <a:off x="1532160" y="681644"/>
            <a:ext cx="7797339" cy="53949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9499" y="681644"/>
            <a:ext cx="1737511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9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97032" y="1221971"/>
            <a:ext cx="10156767" cy="468717"/>
          </a:xfrm>
        </p:spPr>
        <p:txBody>
          <a:bodyPr>
            <a:noAutofit/>
          </a:bodyPr>
          <a:lstStyle/>
          <a:p>
            <a:pPr lvl="0" algn="ctr">
              <a:spcBef>
                <a:spcPts val="1000"/>
              </a:spcBef>
            </a:pPr>
            <a:r>
              <a:rPr lang="ru-RU" sz="2400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Этот дорожный знак, называется </a:t>
            </a:r>
            <a:r>
              <a:rPr lang="ru-RU" sz="2400" u="sng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«</a:t>
            </a:r>
            <a:r>
              <a:rPr lang="ru-RU" sz="3200" b="1" u="sng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Пешеходная дорожка»?</a:t>
            </a:r>
            <a:br>
              <a:rPr lang="ru-RU" sz="3200" b="1" i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2400" b="1" i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u="sng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b="14167"/>
          <a:stretch/>
        </p:blipFill>
        <p:spPr>
          <a:xfrm>
            <a:off x="2893028" y="1372393"/>
            <a:ext cx="6308623" cy="4654334"/>
          </a:xfrm>
          <a:prstGeom prst="rect">
            <a:avLst/>
          </a:prstGeom>
        </p:spPr>
      </p:pic>
      <p:pic>
        <p:nvPicPr>
          <p:cNvPr id="2" name="пеш до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4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5657" t="8767" r="15738" b="7515"/>
          <a:stretch/>
        </p:blipFill>
        <p:spPr>
          <a:xfrm>
            <a:off x="2590800" y="682229"/>
            <a:ext cx="6209606" cy="53361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3732" y="682229"/>
            <a:ext cx="1737511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5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97032" y="1221971"/>
            <a:ext cx="10156767" cy="598516"/>
          </a:xfrm>
        </p:spPr>
        <p:txBody>
          <a:bodyPr>
            <a:noAutofit/>
          </a:bodyPr>
          <a:lstStyle/>
          <a:p>
            <a:pPr lvl="0" algn="ctr">
              <a:spcBef>
                <a:spcPts val="1000"/>
              </a:spcBef>
            </a:pPr>
            <a:r>
              <a:rPr lang="ru-RU" sz="2400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Устройство для перевозки детей в автомобиле, называется – </a:t>
            </a:r>
            <a:br>
              <a:rPr lang="ru-RU" sz="2400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b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Детское удерживающее устройство?</a:t>
            </a:r>
            <a:br>
              <a:rPr lang="ru-RU" sz="3200" b="1" i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2400" b="1" i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5028" t="3696" r="13180" b="1765"/>
          <a:stretch/>
        </p:blipFill>
        <p:spPr>
          <a:xfrm>
            <a:off x="3832167" y="1645920"/>
            <a:ext cx="3873731" cy="4389120"/>
          </a:xfrm>
          <a:prstGeom prst="rect">
            <a:avLst/>
          </a:prstGeom>
        </p:spPr>
      </p:pic>
      <p:pic>
        <p:nvPicPr>
          <p:cNvPr id="2" name="детск уд устройств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8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106" t="11859" r="47593" b="11859"/>
          <a:stretch/>
        </p:blipFill>
        <p:spPr>
          <a:xfrm>
            <a:off x="9077498" y="697317"/>
            <a:ext cx="1986742" cy="17207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364" y="697317"/>
            <a:ext cx="7228479" cy="537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0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0" y="1681163"/>
            <a:ext cx="5157788" cy="8239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05593" y="0"/>
            <a:ext cx="10049770" cy="6109855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дорожный знак».</a:t>
            </a:r>
            <a:br>
              <a:rPr lang="ru-RU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проверить знания детей о дорожных знаках, </a:t>
            </a:r>
            <a:r>
              <a:rPr 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назначении.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47587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452" t="3067" r="6853"/>
          <a:stretch/>
        </p:blipFill>
        <p:spPr>
          <a:xfrm>
            <a:off x="1926638" y="681644"/>
            <a:ext cx="8337666" cy="53783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884" y="681644"/>
            <a:ext cx="2385752" cy="16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46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0" y="1681163"/>
            <a:ext cx="5157788" cy="8239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05593" y="1"/>
            <a:ext cx="10049770" cy="2078181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«Отгадай загадку».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42515" t="970" r="24940" b="50303"/>
          <a:stretch/>
        </p:blipFill>
        <p:spPr>
          <a:xfrm>
            <a:off x="3758637" y="1421477"/>
            <a:ext cx="4673668" cy="4655127"/>
          </a:xfrm>
          <a:prstGeom prst="rect">
            <a:avLst/>
          </a:prstGeom>
        </p:spPr>
      </p:pic>
      <p:pic>
        <p:nvPicPr>
          <p:cNvPr id="6" name="загадка постово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0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452" t="3067" r="6853" b="32511"/>
          <a:stretch/>
        </p:blipFill>
        <p:spPr>
          <a:xfrm>
            <a:off x="1153554" y="719347"/>
            <a:ext cx="9883833" cy="54198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4849" t="66928" r="51329" b="3081"/>
          <a:stretch/>
        </p:blipFill>
        <p:spPr>
          <a:xfrm>
            <a:off x="7431578" y="847896"/>
            <a:ext cx="2739044" cy="222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0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0060" t="2860" r="12774" b="29985"/>
          <a:stretch/>
        </p:blipFill>
        <p:spPr>
          <a:xfrm>
            <a:off x="2809702" y="673332"/>
            <a:ext cx="6733308" cy="38404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267" y="673331"/>
            <a:ext cx="2383743" cy="18703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61474" t="71875" r="19044" b="6"/>
          <a:stretch/>
        </p:blipFill>
        <p:spPr>
          <a:xfrm>
            <a:off x="7709621" y="4536226"/>
            <a:ext cx="1409441" cy="15237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36663" t="71700" r="42937"/>
          <a:stretch/>
        </p:blipFill>
        <p:spPr>
          <a:xfrm>
            <a:off x="5495660" y="4560059"/>
            <a:ext cx="1420533" cy="14760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3060" t="71817" r="66803" b="69"/>
          <a:stretch/>
        </p:blipFill>
        <p:spPr>
          <a:xfrm>
            <a:off x="3221416" y="4583892"/>
            <a:ext cx="1411476" cy="147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57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60" y="673331"/>
            <a:ext cx="8021782" cy="54365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6160" y="673331"/>
            <a:ext cx="2840182" cy="25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9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2665" b="6149"/>
          <a:stretch/>
        </p:blipFill>
        <p:spPr>
          <a:xfrm>
            <a:off x="2012800" y="673332"/>
            <a:ext cx="8062225" cy="53866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919" y="739832"/>
            <a:ext cx="1928786" cy="160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8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5124" t="2509" r="17748" b="36733"/>
          <a:stretch/>
        </p:blipFill>
        <p:spPr>
          <a:xfrm>
            <a:off x="1812175" y="665018"/>
            <a:ext cx="8563311" cy="54032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571" y="726322"/>
            <a:ext cx="3209915" cy="246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9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11738" t="86"/>
          <a:stretch/>
        </p:blipFill>
        <p:spPr>
          <a:xfrm>
            <a:off x="1685031" y="315941"/>
            <a:ext cx="1024096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84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0" y="1681163"/>
            <a:ext cx="5157788" cy="8239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89708" y="0"/>
            <a:ext cx="10731731" cy="6109855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«Разгадай жесты регулировщика».</a:t>
            </a:r>
            <a:br>
              <a:rPr lang="ru-RU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(Соотнеси жесты регулировщика с сигналами светофора).</a:t>
            </a:r>
            <a:b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обогатить у детей знания о профессии – регулировщик, о его жестах.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67155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0" y="1681163"/>
            <a:ext cx="5157788" cy="8239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460" r="3424" b="19283"/>
          <a:stretch/>
        </p:blipFill>
        <p:spPr>
          <a:xfrm>
            <a:off x="1128626" y="673329"/>
            <a:ext cx="8115127" cy="53866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1667" y="2618009"/>
            <a:ext cx="1518752" cy="15139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002" y="4632111"/>
            <a:ext cx="1437417" cy="14278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3002" y="754996"/>
            <a:ext cx="1427762" cy="14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17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86346" t="17917" r="3091" b="17802"/>
          <a:stretch/>
        </p:blipFill>
        <p:spPr>
          <a:xfrm>
            <a:off x="8839875" y="1642533"/>
            <a:ext cx="1074971" cy="33358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907" y="5174275"/>
            <a:ext cx="810276" cy="8068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43431" t="-493" r="39441" b="-1"/>
          <a:stretch/>
        </p:blipFill>
        <p:spPr>
          <a:xfrm>
            <a:off x="4930713" y="712362"/>
            <a:ext cx="1630952" cy="42660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22783" r="84765"/>
          <a:stretch/>
        </p:blipFill>
        <p:spPr>
          <a:xfrm>
            <a:off x="1709986" y="1710775"/>
            <a:ext cx="1446119" cy="32676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9400" y="5142888"/>
            <a:ext cx="838200" cy="838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3056" y="5116686"/>
            <a:ext cx="871790" cy="86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3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0" y="1681163"/>
            <a:ext cx="5157788" cy="8239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05593" y="0"/>
            <a:ext cx="10049770" cy="6109855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«Раздели правильно».</a:t>
            </a:r>
            <a:br>
              <a:rPr lang="ru-RU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(Назови каждый знак и отнеси его к определенной группе знаков).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закрепить у детей знания о разновидностях дорожных знаков.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17598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37423"/>
          <a:stretch/>
        </p:blipFill>
        <p:spPr>
          <a:xfrm>
            <a:off x="4998380" y="3566160"/>
            <a:ext cx="2965213" cy="24855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298" r="4279" b="39463"/>
          <a:stretch/>
        </p:blipFill>
        <p:spPr>
          <a:xfrm>
            <a:off x="1205343" y="670092"/>
            <a:ext cx="2825985" cy="26217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b="14208"/>
          <a:stretch/>
        </p:blipFill>
        <p:spPr>
          <a:xfrm>
            <a:off x="8296102" y="670094"/>
            <a:ext cx="2769045" cy="26799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1982" b="14086"/>
          <a:stretch/>
        </p:blipFill>
        <p:spPr>
          <a:xfrm>
            <a:off x="1186457" y="3502021"/>
            <a:ext cx="2795339" cy="25496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b="29192"/>
          <a:stretch/>
        </p:blipFill>
        <p:spPr>
          <a:xfrm>
            <a:off x="4668370" y="691607"/>
            <a:ext cx="3292344" cy="2600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b="24149"/>
          <a:stretch/>
        </p:blipFill>
        <p:spPr>
          <a:xfrm>
            <a:off x="8110306" y="3502021"/>
            <a:ext cx="2954842" cy="254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0" y="0"/>
            <a:ext cx="12193057" cy="685859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7891" t="31455" r="10654" b="63745"/>
          <a:stretch/>
        </p:blipFill>
        <p:spPr>
          <a:xfrm>
            <a:off x="6796820" y="2928861"/>
            <a:ext cx="4326775" cy="375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2291" t="5516" r="6545" b="87502"/>
          <a:stretch/>
        </p:blipFill>
        <p:spPr>
          <a:xfrm>
            <a:off x="1173538" y="5640849"/>
            <a:ext cx="4289367" cy="4389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44536" t="43108" r="6634" b="49909"/>
          <a:stretch/>
        </p:blipFill>
        <p:spPr>
          <a:xfrm>
            <a:off x="1141733" y="671178"/>
            <a:ext cx="4331594" cy="46485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69736" t="51779" r="15501" b="7916"/>
          <a:stretch/>
        </p:blipFill>
        <p:spPr>
          <a:xfrm>
            <a:off x="8861367" y="679139"/>
            <a:ext cx="1529542" cy="21747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l="53732" t="51972" r="31684" b="8401"/>
          <a:stretch/>
        </p:blipFill>
        <p:spPr>
          <a:xfrm>
            <a:off x="6573870" y="700451"/>
            <a:ext cx="1583691" cy="20759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l="4912" t="10948" r="72612" b="54524"/>
          <a:stretch/>
        </p:blipFill>
        <p:spPr>
          <a:xfrm>
            <a:off x="1454727" y="2373329"/>
            <a:ext cx="1728301" cy="210588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l="37942" t="10478" r="38092" b="52523"/>
          <a:stretch/>
        </p:blipFill>
        <p:spPr>
          <a:xfrm>
            <a:off x="3698870" y="2323662"/>
            <a:ext cx="1764035" cy="210588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/>
          <a:srcRect l="3795" t="80627" r="74955" b="756"/>
          <a:stretch/>
        </p:blipFill>
        <p:spPr>
          <a:xfrm>
            <a:off x="9310256" y="3956860"/>
            <a:ext cx="1813340" cy="206593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/>
          <a:srcRect l="28146" t="59601" r="51366" b="20850"/>
          <a:stretch/>
        </p:blipFill>
        <p:spPr>
          <a:xfrm>
            <a:off x="7107382" y="3956859"/>
            <a:ext cx="1903989" cy="212298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/>
          <a:srcRect b="7899"/>
          <a:stretch/>
        </p:blipFill>
        <p:spPr>
          <a:xfrm>
            <a:off x="5231697" y="1179668"/>
            <a:ext cx="912794" cy="70739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382299">
            <a:off x="5543617" y="5154666"/>
            <a:ext cx="914479" cy="70719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880016">
            <a:off x="5735817" y="2641149"/>
            <a:ext cx="914479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8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0" y="1681163"/>
            <a:ext cx="5157788" cy="8239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05593" y="0"/>
            <a:ext cx="10049770" cy="6109855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«Правильно - неправильно».</a:t>
            </a:r>
            <a:br>
              <a:rPr lang="ru-RU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расширить словарный запас детей по ПДД.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3858" t="14794" r="3030" b="10767"/>
          <a:stretch/>
        </p:blipFill>
        <p:spPr>
          <a:xfrm>
            <a:off x="9349046" y="692899"/>
            <a:ext cx="1737360" cy="16791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285" y="4323374"/>
            <a:ext cx="1987468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035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137</Words>
  <Application>Microsoft Office PowerPoint</Application>
  <PresentationFormat>Широкоэкранный</PresentationFormat>
  <Paragraphs>43</Paragraphs>
  <Slides>25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«Отгадай загадку».</vt:lpstr>
      <vt:lpstr>«Разгадай жесты регулировщика». (Соотнеси жесты регулировщика с сигналами светофора). Цель: обогатить у детей знания о профессии – регулировщик, о его жестах.</vt:lpstr>
      <vt:lpstr>Презентация PowerPoint</vt:lpstr>
      <vt:lpstr>Презентация PowerPoint</vt:lpstr>
      <vt:lpstr>«Раздели правильно». (Назови каждый знак и отнеси его к определенной группе знаков). Цель: закрепить у детей знания о разновидностях дорожных знаков.</vt:lpstr>
      <vt:lpstr>Презентация PowerPoint</vt:lpstr>
      <vt:lpstr>Презентация PowerPoint</vt:lpstr>
      <vt:lpstr>«Правильно - неправильно». Цель: расширить словарный запас детей по ПДД.</vt:lpstr>
      <vt:lpstr>1. Человек, передвигающийся пешком, называется – Пешеход?  </vt:lpstr>
      <vt:lpstr>Презентация PowerPoint</vt:lpstr>
      <vt:lpstr>2. Место пересечения дорог, называется – Тротуар?  </vt:lpstr>
      <vt:lpstr>Презентация PowerPoint</vt:lpstr>
      <vt:lpstr>3. Этот дорожный знак, называется – «Пешеходная дорожка»?  </vt:lpstr>
      <vt:lpstr>Презентация PowerPoint</vt:lpstr>
      <vt:lpstr>4. Устройство для перевозки детей в автомобиле, называется –  Детское удерживающее устройство?  </vt:lpstr>
      <vt:lpstr>  </vt:lpstr>
      <vt:lpstr>«Подбери дорожный знак». Цель: проверить знания детей о дорожных знаках, их назначении.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 Чумаков</dc:creator>
  <cp:lastModifiedBy>Слава</cp:lastModifiedBy>
  <cp:revision>132</cp:revision>
  <dcterms:created xsi:type="dcterms:W3CDTF">2021-01-25T04:02:54Z</dcterms:created>
  <dcterms:modified xsi:type="dcterms:W3CDTF">2024-11-25T10:26:21Z</dcterms:modified>
</cp:coreProperties>
</file>