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8" r:id="rId1"/>
    <p:sldMasterId id="2147483790" r:id="rId2"/>
    <p:sldMasterId id="2147483802" r:id="rId3"/>
    <p:sldMasterId id="2147483814" r:id="rId4"/>
  </p:sldMasterIdLst>
  <p:sldIdLst>
    <p:sldId id="256" r:id="rId5"/>
    <p:sldId id="259" r:id="rId6"/>
    <p:sldId id="264" r:id="rId7"/>
    <p:sldId id="290" r:id="rId8"/>
    <p:sldId id="270" r:id="rId9"/>
    <p:sldId id="291" r:id="rId10"/>
    <p:sldId id="292" r:id="rId11"/>
    <p:sldId id="29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92FA"/>
    <a:srgbClr val="BA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69" autoAdjust="0"/>
    <p:restoredTop sz="94660"/>
  </p:normalViewPr>
  <p:slideViewPr>
    <p:cSldViewPr snapToGrid="0">
      <p:cViewPr varScale="1">
        <p:scale>
          <a:sx n="75" d="100"/>
          <a:sy n="75" d="100"/>
        </p:scale>
        <p:origin x="-69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99005F-E8C0-43DD-A9EB-483F4A20D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C34A8AD-B232-4899-B855-E934C8BD8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1758614-CAD9-4991-932C-5C94AA53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E5066F1-CDF3-4BBE-878B-56C1975F1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7A95BAE-180B-4B99-BA57-E91951683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65573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742D77-4E65-4E3A-812B-E314F8EF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B3C0101-A6D4-4BFB-8DB8-E9682BC06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8C5CCB-E38B-4873-BF36-F6BA1A0FB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3272C52-4E65-4CF0-A60E-A7A77898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99F26A4-12A7-46E6-B89F-EBB2F5C3A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37457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8F02A0A-8FB5-4980-ACDF-EA07BE53A1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6B3756C-9358-44B7-AC3B-32B55DA41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14B12E5-7E48-4EC8-A364-FE9BC883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0CE202E-5FF4-4155-8605-FE06B0FFF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75C27DB-E9A2-417C-9900-CC01E86C9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116423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99005F-E8C0-43DD-A9EB-483F4A20D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C34A8AD-B232-4899-B855-E934C8BD8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1758614-CAD9-4991-932C-5C94AA53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E5066F1-CDF3-4BBE-878B-56C1975F1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7A95BAE-180B-4B99-BA57-E91951683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356639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DF765A-7E66-4009-B2DD-FC3BF7C4A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5B3C10B-57C9-4C27-B01D-A0FCAAA7F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7204855-5C06-43D2-832D-2E9F7E9A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2AE8348-4EB5-436C-94F1-3F69ED99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7B5D446-5445-4AC5-967D-801A95B3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91157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77098D-D824-407C-BA04-61D24DFE6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D31726B-E3BB-40EC-BD31-72E579A10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797FFF6-71CA-4339-86F5-4455F3881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C705EA7-777B-4E12-A85B-04514B59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5CBAA84-06E7-453E-98F4-C4D58E7D9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03138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092ADB-A53E-4473-A8BB-1E4DAFD3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3CED42D-5F5F-4ABB-8BA1-598A1A7E7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D2E47CA-30E1-408B-8FD5-C389BAC26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61D7C0E-D159-4256-B539-6BE7D3DE9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5DFF2D1-0A89-4BBC-A889-7A800D6F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BF789F9-E5F6-4CC0-AAD2-7301E3CA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74593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511DB2-5B3D-4FE8-874D-40AEE1150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E131038-BF87-4773-949D-1A4AA2C0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3F0A5F7-B425-48CF-9A74-CBD80243A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12628BD-D5F4-4B9E-B774-C55C0BD21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EC9138A-3849-4EBC-B671-F4FB631BC9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780FB0B-1FED-47E4-BF52-6E12E79C4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F0E0BE58-5C1F-41B3-A50E-BCDD9CD74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7185035-874A-4E15-A664-4AA2677B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836483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82E713-E3A4-4B21-97AC-BF60AF2E7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979666B-8EBE-4753-8410-4E507D08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0C4F6B0-BC6B-46A3-9343-313450A3E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4ECE326-F805-47EA-AFF8-3293CDF1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349651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29C3D62-3B58-4B67-A44C-F4838F75B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20763280-5B6D-4C71-8C75-B774485AE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47D10D8-235B-4A97-A1EA-61A5BABE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93604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36E040-5F18-4338-812C-1CAC24BB3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A65D8B4-2B0B-4463-9FF4-9F49A4D80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56812E0-1F3D-47DC-B9A0-5B7A21CA2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6C2DE2E-0253-4EC3-A42B-7AF3719A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2289DBE-0A1C-4AB7-B224-7638D1AED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7937B48-EE81-46F2-9F64-4F0FE4F8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63869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DF765A-7E66-4009-B2DD-FC3BF7C4A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5B3C10B-57C9-4C27-B01D-A0FCAAA7F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7204855-5C06-43D2-832D-2E9F7E9A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2AE8348-4EB5-436C-94F1-3F69ED99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7B5D446-5445-4AC5-967D-801A95B3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064588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58558F-2F0E-4EE6-AF3E-15F41559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6DF94C8-9D00-4898-9174-31A48D957B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3EC1F30-FC84-4452-8561-06F645573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30832D6-DE6E-4CE2-A516-CDAC0D9C6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5D88F98-8E69-4291-85C0-A3D4E1914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68B1616-4CEE-4F44-8121-766317BF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16389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742D77-4E65-4E3A-812B-E314F8EF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B3C0101-A6D4-4BFB-8DB8-E9682BC06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8C5CCB-E38B-4873-BF36-F6BA1A0FB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3272C52-4E65-4CF0-A60E-A7A77898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99F26A4-12A7-46E6-B89F-EBB2F5C3A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600712"/>
      </p:ext>
    </p:extLst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8F02A0A-8FB5-4980-ACDF-EA07BE53A1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6B3756C-9358-44B7-AC3B-32B55DA41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14B12E5-7E48-4EC8-A364-FE9BC883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0CE202E-5FF4-4155-8605-FE06B0FFF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75C27DB-E9A2-417C-9900-CC01E86C9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63859"/>
      </p:ext>
    </p:extLst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99005F-E8C0-43DD-A9EB-483F4A20D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C34A8AD-B232-4899-B855-E934C8BD8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1758614-CAD9-4991-932C-5C94AA53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E5066F1-CDF3-4BBE-878B-56C1975F1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7A95BAE-180B-4B99-BA57-E91951683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82826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DF765A-7E66-4009-B2DD-FC3BF7C4A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5B3C10B-57C9-4C27-B01D-A0FCAAA7F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7204855-5C06-43D2-832D-2E9F7E9A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2AE8348-4EB5-436C-94F1-3F69ED99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7B5D446-5445-4AC5-967D-801A95B3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65777"/>
      </p:ext>
    </p:extLst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77098D-D824-407C-BA04-61D24DFE6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D31726B-E3BB-40EC-BD31-72E579A10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797FFF6-71CA-4339-86F5-4455F3881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C705EA7-777B-4E12-A85B-04514B59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5CBAA84-06E7-453E-98F4-C4D58E7D9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04485"/>
      </p:ext>
    </p:extLst>
  </p:cSld>
  <p:clrMapOvr>
    <a:masterClrMapping/>
  </p:clrMapOvr>
  <p:transition spd="slow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092ADB-A53E-4473-A8BB-1E4DAFD3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3CED42D-5F5F-4ABB-8BA1-598A1A7E7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D2E47CA-30E1-408B-8FD5-C389BAC26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61D7C0E-D159-4256-B539-6BE7D3DE9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5DFF2D1-0A89-4BBC-A889-7A800D6F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BF789F9-E5F6-4CC0-AAD2-7301E3CA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418500"/>
      </p:ext>
    </p:extLst>
  </p:cSld>
  <p:clrMapOvr>
    <a:masterClrMapping/>
  </p:clrMapOvr>
  <p:transition spd="slow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511DB2-5B3D-4FE8-874D-40AEE1150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E131038-BF87-4773-949D-1A4AA2C0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3F0A5F7-B425-48CF-9A74-CBD80243A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12628BD-D5F4-4B9E-B774-C55C0BD21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EC9138A-3849-4EBC-B671-F4FB631BC9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780FB0B-1FED-47E4-BF52-6E12E79C4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F0E0BE58-5C1F-41B3-A50E-BCDD9CD74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7185035-874A-4E15-A664-4AA2677B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51310"/>
      </p:ext>
    </p:extLst>
  </p:cSld>
  <p:clrMapOvr>
    <a:masterClrMapping/>
  </p:clrMapOvr>
  <p:transition spd="slow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82E713-E3A4-4B21-97AC-BF60AF2E7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979666B-8EBE-4753-8410-4E507D08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0C4F6B0-BC6B-46A3-9343-313450A3E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4ECE326-F805-47EA-AFF8-3293CDF1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30262"/>
      </p:ext>
    </p:extLst>
  </p:cSld>
  <p:clrMapOvr>
    <a:masterClrMapping/>
  </p:clrMapOvr>
  <p:transition spd="slow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29C3D62-3B58-4B67-A44C-F4838F75B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20763280-5B6D-4C71-8C75-B774485AE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47D10D8-235B-4A97-A1EA-61A5BABE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11761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77098D-D824-407C-BA04-61D24DFE6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D31726B-E3BB-40EC-BD31-72E579A10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797FFF6-71CA-4339-86F5-4455F3881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C705EA7-777B-4E12-A85B-04514B59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5CBAA84-06E7-453E-98F4-C4D58E7D9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949364"/>
      </p:ext>
    </p:extLst>
  </p:cSld>
  <p:clrMapOvr>
    <a:masterClrMapping/>
  </p:clrMapOvr>
  <p:transition spd="slow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36E040-5F18-4338-812C-1CAC24BB3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A65D8B4-2B0B-4463-9FF4-9F49A4D80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56812E0-1F3D-47DC-B9A0-5B7A21CA2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6C2DE2E-0253-4EC3-A42B-7AF3719A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2289DBE-0A1C-4AB7-B224-7638D1AED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7937B48-EE81-46F2-9F64-4F0FE4F8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4930"/>
      </p:ext>
    </p:extLst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58558F-2F0E-4EE6-AF3E-15F41559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6DF94C8-9D00-4898-9174-31A48D957B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3EC1F30-FC84-4452-8561-06F645573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30832D6-DE6E-4CE2-A516-CDAC0D9C6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5D88F98-8E69-4291-85C0-A3D4E1914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68B1616-4CEE-4F44-8121-766317BF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54011"/>
      </p:ext>
    </p:extLst>
  </p:cSld>
  <p:clrMapOvr>
    <a:masterClrMapping/>
  </p:clrMapOvr>
  <p:transition spd="slow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742D77-4E65-4E3A-812B-E314F8EF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B3C0101-A6D4-4BFB-8DB8-E9682BC06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8C5CCB-E38B-4873-BF36-F6BA1A0FB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3272C52-4E65-4CF0-A60E-A7A77898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99F26A4-12A7-46E6-B89F-EBB2F5C3A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58124"/>
      </p:ext>
    </p:extLst>
  </p:cSld>
  <p:clrMapOvr>
    <a:masterClrMapping/>
  </p:clrMapOvr>
  <p:transition spd="slow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8F02A0A-8FB5-4980-ACDF-EA07BE53A1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6B3756C-9358-44B7-AC3B-32B55DA41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14B12E5-7E48-4EC8-A364-FE9BC883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0CE202E-5FF4-4155-8605-FE06B0FFF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75C27DB-E9A2-417C-9900-CC01E86C9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26895"/>
      </p:ext>
    </p:extLst>
  </p:cSld>
  <p:clrMapOvr>
    <a:masterClrMapping/>
  </p:clrMapOvr>
  <p:transition spd="slow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99005F-E8C0-43DD-A9EB-483F4A20D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C34A8AD-B232-4899-B855-E934C8BD8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1758614-CAD9-4991-932C-5C94AA53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E5066F1-CDF3-4BBE-878B-56C1975F1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7A95BAE-180B-4B99-BA57-E91951683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23259"/>
      </p:ext>
    </p:extLst>
  </p:cSld>
  <p:clrMapOvr>
    <a:masterClrMapping/>
  </p:clrMapOvr>
  <p:transition spd="slow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DF765A-7E66-4009-B2DD-FC3BF7C4A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5B3C10B-57C9-4C27-B01D-A0FCAAA7F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7204855-5C06-43D2-832D-2E9F7E9A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2AE8348-4EB5-436C-94F1-3F69ED99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7B5D446-5445-4AC5-967D-801A95B3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939150"/>
      </p:ext>
    </p:extLst>
  </p:cSld>
  <p:clrMapOvr>
    <a:masterClrMapping/>
  </p:clrMapOvr>
  <p:transition spd="slow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77098D-D824-407C-BA04-61D24DFE6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D31726B-E3BB-40EC-BD31-72E579A10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797FFF6-71CA-4339-86F5-4455F3881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C705EA7-777B-4E12-A85B-04514B59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5CBAA84-06E7-453E-98F4-C4D58E7D9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44061"/>
      </p:ext>
    </p:extLst>
  </p:cSld>
  <p:clrMapOvr>
    <a:masterClrMapping/>
  </p:clrMapOvr>
  <p:transition spd="slow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092ADB-A53E-4473-A8BB-1E4DAFD3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3CED42D-5F5F-4ABB-8BA1-598A1A7E7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D2E47CA-30E1-408B-8FD5-C389BAC26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61D7C0E-D159-4256-B539-6BE7D3DE9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5DFF2D1-0A89-4BBC-A889-7A800D6F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BF789F9-E5F6-4CC0-AAD2-7301E3CA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193887"/>
      </p:ext>
    </p:extLst>
  </p:cSld>
  <p:clrMapOvr>
    <a:masterClrMapping/>
  </p:clrMapOvr>
  <p:transition spd="slow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511DB2-5B3D-4FE8-874D-40AEE1150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E131038-BF87-4773-949D-1A4AA2C0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3F0A5F7-B425-48CF-9A74-CBD80243A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12628BD-D5F4-4B9E-B774-C55C0BD21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EC9138A-3849-4EBC-B671-F4FB631BC9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780FB0B-1FED-47E4-BF52-6E12E79C4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F0E0BE58-5C1F-41B3-A50E-BCDD9CD74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7185035-874A-4E15-A664-4AA2677B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177413"/>
      </p:ext>
    </p:extLst>
  </p:cSld>
  <p:clrMapOvr>
    <a:masterClrMapping/>
  </p:clrMapOvr>
  <p:transition spd="slow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82E713-E3A4-4B21-97AC-BF60AF2E7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979666B-8EBE-4753-8410-4E507D08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0C4F6B0-BC6B-46A3-9343-313450A3E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4ECE326-F805-47EA-AFF8-3293CDF1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63565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092ADB-A53E-4473-A8BB-1E4DAFD3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3CED42D-5F5F-4ABB-8BA1-598A1A7E7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D2E47CA-30E1-408B-8FD5-C389BAC26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61D7C0E-D159-4256-B539-6BE7D3DE9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11/25/2024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5DFF2D1-0A89-4BBC-A889-7A800D6F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BF789F9-E5F6-4CC0-AAD2-7301E3CA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779852"/>
      </p:ext>
    </p:extLst>
  </p:cSld>
  <p:clrMapOvr>
    <a:masterClrMapping/>
  </p:clrMapOvr>
  <p:transition spd="slow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29C3D62-3B58-4B67-A44C-F4838F75B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20763280-5B6D-4C71-8C75-B774485AE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47D10D8-235B-4A97-A1EA-61A5BABE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769019"/>
      </p:ext>
    </p:extLst>
  </p:cSld>
  <p:clrMapOvr>
    <a:masterClrMapping/>
  </p:clrMapOvr>
  <p:transition spd="slow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36E040-5F18-4338-812C-1CAC24BB3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A65D8B4-2B0B-4463-9FF4-9F49A4D80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56812E0-1F3D-47DC-B9A0-5B7A21CA2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6C2DE2E-0253-4EC3-A42B-7AF3719A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2289DBE-0A1C-4AB7-B224-7638D1AED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7937B48-EE81-46F2-9F64-4F0FE4F8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52929"/>
      </p:ext>
    </p:extLst>
  </p:cSld>
  <p:clrMapOvr>
    <a:masterClrMapping/>
  </p:clrMapOvr>
  <p:transition spd="slow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58558F-2F0E-4EE6-AF3E-15F41559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6DF94C8-9D00-4898-9174-31A48D957B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3EC1F30-FC84-4452-8561-06F645573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30832D6-DE6E-4CE2-A516-CDAC0D9C6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5D88F98-8E69-4291-85C0-A3D4E1914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68B1616-4CEE-4F44-8121-766317BF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08086"/>
      </p:ext>
    </p:extLst>
  </p:cSld>
  <p:clrMapOvr>
    <a:masterClrMapping/>
  </p:clrMapOvr>
  <p:transition spd="slow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742D77-4E65-4E3A-812B-E314F8EF2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B3C0101-A6D4-4BFB-8DB8-E9682BC06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8C5CCB-E38B-4873-BF36-F6BA1A0FB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3272C52-4E65-4CF0-A60E-A7A77898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99F26A4-12A7-46E6-B89F-EBB2F5C3A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05310"/>
      </p:ext>
    </p:extLst>
  </p:cSld>
  <p:clrMapOvr>
    <a:masterClrMapping/>
  </p:clrMapOvr>
  <p:transition spd="slow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8F02A0A-8FB5-4980-ACDF-EA07BE53A1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6B3756C-9358-44B7-AC3B-32B55DA41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14B12E5-7E48-4EC8-A364-FE9BC883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0CE202E-5FF4-4155-8605-FE06B0FFF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75C27DB-E9A2-417C-9900-CC01E86C9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747059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6511DB2-5B3D-4FE8-874D-40AEE1150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E131038-BF87-4773-949D-1A4AA2C0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3F0A5F7-B425-48CF-9A74-CBD80243A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12628BD-D5F4-4B9E-B774-C55C0BD21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4EC9138A-3849-4EBC-B671-F4FB631BC9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780FB0B-1FED-47E4-BF52-6E12E79C4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F0E0BE58-5C1F-41B3-A50E-BCDD9CD74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7185035-874A-4E15-A664-4AA2677B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337446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82E713-E3A4-4B21-97AC-BF60AF2E7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979666B-8EBE-4753-8410-4E507D08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0C4F6B0-BC6B-46A3-9343-313450A3E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4ECE326-F805-47EA-AFF8-3293CDF1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469768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29C3D62-3B58-4B67-A44C-F4838F75B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20763280-5B6D-4C71-8C75-B774485AE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47D10D8-235B-4A97-A1EA-61A5BABE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328584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36E040-5F18-4338-812C-1CAC24BB3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A65D8B4-2B0B-4463-9FF4-9F49A4D80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56812E0-1F3D-47DC-B9A0-5B7A21CA2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6C2DE2E-0253-4EC3-A42B-7AF3719A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2289DBE-0A1C-4AB7-B224-7638D1AED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7937B48-EE81-46F2-9F64-4F0FE4F8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580580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58558F-2F0E-4EE6-AF3E-15F41559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6DF94C8-9D00-4898-9174-31A48D957B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3EC1F30-FC84-4452-8561-06F645573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30832D6-DE6E-4CE2-A516-CDAC0D9C6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5D88F98-8E69-4291-85C0-A3D4E1914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68B1616-4CEE-4F44-8121-766317BF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74926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A5EDAB-5767-46DB-A1A5-ED71E1273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6F7E8CA-6916-4E9A-AB2F-59BA1ED71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6066D98-AA56-48F7-BD30-09742CEE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11/25/2024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CBE9573-83A0-46E0-AC7C-F32134537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3C9D8EE-E337-45D0-BB3B-95D521477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45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A5EDAB-5767-46DB-A1A5-ED71E1273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6F7E8CA-6916-4E9A-AB2F-59BA1ED71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6066D98-AA56-48F7-BD30-09742CEE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CBE9573-83A0-46E0-AC7C-F32134537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3C9D8EE-E337-45D0-BB3B-95D521477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7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A5EDAB-5767-46DB-A1A5-ED71E1273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6F7E8CA-6916-4E9A-AB2F-59BA1ED71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6066D98-AA56-48F7-BD30-09742CEE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CBE9573-83A0-46E0-AC7C-F32134537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3C9D8EE-E337-45D0-BB3B-95D521477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6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A5EDAB-5767-46DB-A1A5-ED71E1273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6F7E8CA-6916-4E9A-AB2F-59BA1ED712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6066D98-AA56-48F7-BD30-09742CEE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CBE9573-83A0-46E0-AC7C-F32134537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3C9D8EE-E337-45D0-BB3B-95D521477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8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.png"/><Relationship Id="rId18" Type="http://schemas.microsoft.com/office/2007/relationships/hdphoto" Target="../media/hdphoto9.wdp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microsoft.com/office/2007/relationships/hdphoto" Target="../media/hdphoto6.wdp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8.png"/><Relationship Id="rId24" Type="http://schemas.microsoft.com/office/2007/relationships/hdphoto" Target="../media/hdphoto12.wdp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10" Type="http://schemas.microsoft.com/office/2007/relationships/hdphoto" Target="../media/hdphoto5.wdp"/><Relationship Id="rId19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openxmlformats.org/officeDocument/2006/relationships/image" Target="../media/image7.png"/><Relationship Id="rId14" Type="http://schemas.microsoft.com/office/2007/relationships/hdphoto" Target="../media/hdphoto7.wdp"/><Relationship Id="rId22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image" Target="../media/image16.png"/><Relationship Id="rId21" Type="http://schemas.microsoft.com/office/2007/relationships/hdphoto" Target="../media/hdphoto1.wdp"/><Relationship Id="rId7" Type="http://schemas.openxmlformats.org/officeDocument/2006/relationships/image" Target="../media/image18.png"/><Relationship Id="rId12" Type="http://schemas.microsoft.com/office/2007/relationships/hdphoto" Target="../media/hdphoto16.wdp"/><Relationship Id="rId17" Type="http://schemas.openxmlformats.org/officeDocument/2006/relationships/image" Target="../media/image24.png"/><Relationship Id="rId2" Type="http://schemas.openxmlformats.org/officeDocument/2006/relationships/image" Target="../media/image15.jpg"/><Relationship Id="rId16" Type="http://schemas.microsoft.com/office/2007/relationships/hdphoto" Target="../media/hdphoto18.wdp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26.png"/><Relationship Id="rId4" Type="http://schemas.microsoft.com/office/2007/relationships/hdphoto" Target="../media/hdphoto13.wdp"/><Relationship Id="rId9" Type="http://schemas.microsoft.com/office/2007/relationships/hdphoto" Target="../media/hdphoto15.wdp"/><Relationship Id="rId14" Type="http://schemas.microsoft.com/office/2007/relationships/hdphoto" Target="../media/hdphoto17.wdp"/><Relationship Id="rId2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" Type="http://schemas.openxmlformats.org/officeDocument/2006/relationships/image" Target="../media/image28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9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microsoft.com/office/2007/relationships/hdphoto" Target="../media/hdphoto21.wdp"/><Relationship Id="rId4" Type="http://schemas.microsoft.com/office/2007/relationships/hdphoto" Target="../media/hdphoto1.wdp"/><Relationship Id="rId9" Type="http://schemas.openxmlformats.org/officeDocument/2006/relationships/image" Target="../media/image31.png"/><Relationship Id="rId14" Type="http://schemas.microsoft.com/office/2007/relationships/hdphoto" Target="../media/hdphoto2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6" Type="http://schemas.microsoft.com/office/2007/relationships/hdphoto" Target="../media/hdphoto25.wdp"/><Relationship Id="rId5" Type="http://schemas.openxmlformats.org/officeDocument/2006/relationships/image" Target="../media/image38.png"/><Relationship Id="rId10" Type="http://schemas.microsoft.com/office/2007/relationships/hdphoto" Target="../media/hdphoto27.wdp"/><Relationship Id="rId4" Type="http://schemas.microsoft.com/office/2007/relationships/hdphoto" Target="../media/hdphoto21.wdp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microsoft.com/office/2007/relationships/hdphoto" Target="../media/hdphoto28.wdp"/><Relationship Id="rId4" Type="http://schemas.openxmlformats.org/officeDocument/2006/relationships/image" Target="../media/image42.png"/><Relationship Id="rId9" Type="http://schemas.microsoft.com/office/2007/relationships/hdphoto" Target="../media/hdphoto29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7.png"/><Relationship Id="rId7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9.xml"/><Relationship Id="rId6" Type="http://schemas.microsoft.com/office/2007/relationships/hdphoto" Target="../media/hdphoto25.wdp"/><Relationship Id="rId11" Type="http://schemas.microsoft.com/office/2007/relationships/hdphoto" Target="../media/hdphoto24.wdp"/><Relationship Id="rId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microsoft.com/office/2007/relationships/hdphoto" Target="../media/hdphoto21.wdp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3F4EFE-A5B5-48CD-91DA-7C9E8D9C3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880" y="2235200"/>
            <a:ext cx="9144000" cy="2387600"/>
          </a:xfrm>
        </p:spPr>
        <p:txBody>
          <a:bodyPr>
            <a:no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Номинация: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«Мультимедийный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дидактический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комплекс»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ультимедийное дидактическое 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особие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«Заяц и его друзья»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2F99799-CD15-425D-99E7-4CB04246B7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4782820"/>
            <a:ext cx="9690100" cy="1643380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  <a:p>
            <a:r>
              <a:rPr lang="ru-RU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Автор: </a:t>
            </a:r>
            <a:r>
              <a:rPr lang="ru-RU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Кораблева Елена Геннадьевна,</a:t>
            </a:r>
          </a:p>
          <a:p>
            <a:r>
              <a:rPr lang="ru-RU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учитель-логопед</a:t>
            </a:r>
          </a:p>
          <a:p>
            <a:r>
              <a:rPr lang="ru-RU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Структурное </a:t>
            </a:r>
            <a:r>
              <a:rPr lang="ru-RU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подразделение детский сад «Ягодка» государственного бюджетного общеобразовательного учреждения Самарской области средней общеобразовательной школы № 11 города Кинеля городского округа Кинель Самарской области</a:t>
            </a:r>
            <a:endParaRPr lang="ru-RU" sz="3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B7A25F0-CC3F-4720-ADD6-050C47A9782D}"/>
              </a:ext>
            </a:extLst>
          </p:cNvPr>
          <p:cNvSpPr txBox="1"/>
          <p:nvPr/>
        </p:nvSpPr>
        <p:spPr>
          <a:xfrm>
            <a:off x="1173480" y="196443"/>
            <a:ext cx="94183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Министерство образования Самарской области </a:t>
            </a:r>
          </a:p>
          <a:p>
            <a:pPr algn="ctr"/>
            <a:r>
              <a:rPr lang="ru-RU" b="1" dirty="0" smtClean="0"/>
              <a:t>Государственное автономное учреждение дополнительного</a:t>
            </a:r>
          </a:p>
          <a:p>
            <a:pPr algn="ctr"/>
            <a:r>
              <a:rPr lang="ru-RU" b="1" dirty="0"/>
              <a:t>п</a:t>
            </a:r>
            <a:r>
              <a:rPr lang="ru-RU" b="1" dirty="0" smtClean="0"/>
              <a:t>рофессионального образования Самарской области</a:t>
            </a:r>
          </a:p>
          <a:p>
            <a:pPr algn="ctr"/>
            <a:r>
              <a:rPr lang="ru-RU" b="1" dirty="0" smtClean="0"/>
              <a:t>«Институт развития образования»</a:t>
            </a:r>
            <a:endParaRPr lang="ru-RU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88" l="7009" r="94860">
                        <a14:foregroundMark x1="43925" y1="42188" x2="43925" y2="4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9580"/>
            <a:ext cx="2468179" cy="369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8786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DE639CA-A596-4C44-851F-2F970084B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705" y1="22135" x2="22705" y2="22135"/>
                        <a14:foregroundMark x1="38330" y1="49805" x2="38330" y2="49805"/>
                        <a14:foregroundMark x1="80469" y1="48633" x2="80469" y2="48633"/>
                        <a14:foregroundMark x1="80029" y1="49479" x2="80029" y2="49479"/>
                        <a14:backgroundMark x1="56836" y1="37174" x2="56836" y2="37174"/>
                        <a14:backgroundMark x1="56836" y1="37174" x2="56836" y2="37174"/>
                        <a14:backgroundMark x1="68311" y1="32357" x2="68311" y2="32357"/>
                        <a14:backgroundMark x1="37695" y1="31641" x2="37695" y2="31641"/>
                        <a14:backgroundMark x1="46289" y1="83984" x2="46289" y2="83984"/>
                        <a14:backgroundMark x1="46289" y1="61979" x2="46289" y2="61979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2" t="15103" r="13838" b="15853"/>
          <a:stretch/>
        </p:blipFill>
        <p:spPr bwMode="auto">
          <a:xfrm>
            <a:off x="1427926" y="2006014"/>
            <a:ext cx="3643952" cy="262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08A76C8C-A03B-4343-8727-D8E1DAC10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7" b="95714" l="8696" r="91522">
                        <a14:foregroundMark x1="46739" y1="12597" x2="46739" y2="12597"/>
                        <a14:foregroundMark x1="65326" y1="5714" x2="65326" y2="5714"/>
                        <a14:foregroundMark x1="60870" y1="4156" x2="60870" y2="4156"/>
                        <a14:foregroundMark x1="44239" y1="3247" x2="44239" y2="3247"/>
                        <a14:foregroundMark x1="91522" y1="11948" x2="91522" y2="11948"/>
                        <a14:foregroundMark x1="8804" y1="11558" x2="8804" y2="11558"/>
                        <a14:foregroundMark x1="35435" y1="95714" x2="35435" y2="9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484"/>
          <a:stretch/>
        </p:blipFill>
        <p:spPr bwMode="auto">
          <a:xfrm>
            <a:off x="2707466" y="4880826"/>
            <a:ext cx="5556886" cy="197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>
            <a:extLst>
              <a:ext uri="{FF2B5EF4-FFF2-40B4-BE49-F238E27FC236}">
                <a16:creationId xmlns="" xmlns:a16="http://schemas.microsoft.com/office/drawing/2014/main" id="{45925B90-1E9A-4864-B695-7D8B0C208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20146" r="15745" b="21674"/>
          <a:stretch/>
        </p:blipFill>
        <p:spPr bwMode="auto">
          <a:xfrm>
            <a:off x="6289041" y="5376471"/>
            <a:ext cx="945924" cy="53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>
            <a:extLst>
              <a:ext uri="{FF2B5EF4-FFF2-40B4-BE49-F238E27FC236}">
                <a16:creationId xmlns="" xmlns:a16="http://schemas.microsoft.com/office/drawing/2014/main" id="{3A70D577-AC49-40FF-9B2B-4E3612371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84" y="4543081"/>
            <a:ext cx="1551690" cy="155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>
            <a:extLst>
              <a:ext uri="{FF2B5EF4-FFF2-40B4-BE49-F238E27FC236}">
                <a16:creationId xmlns="" xmlns:a16="http://schemas.microsoft.com/office/drawing/2014/main" id="{D656E4F7-45C9-490F-B399-2B6C509B3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71" b="92127" l="8323" r="90659">
                        <a14:foregroundMark x1="62335" y1="40893" x2="62335" y2="40893"/>
                        <a14:foregroundMark x1="90659" y1="28907" x2="90659" y2="28907"/>
                        <a14:foregroundMark x1="8383" y1="26675" x2="8383" y2="26675"/>
                        <a14:foregroundMark x1="50060" y1="92127" x2="50060" y2="92127"/>
                        <a14:foregroundMark x1="63713" y1="40306" x2="63713" y2="40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69" y="5787626"/>
            <a:ext cx="1145937" cy="43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="" xmlns:a16="http://schemas.microsoft.com/office/drawing/2014/main" id="{2131E854-885D-4585-A96E-22D1EFF7D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824" b="81059" l="9890" r="92308">
                        <a14:foregroundMark x1="50769" y1="21059" x2="50769" y2="21059"/>
                        <a14:foregroundMark x1="34286" y1="22118" x2="34286" y2="22118"/>
                        <a14:foregroundMark x1="48022" y1="19647" x2="72308" y2="22471"/>
                        <a14:foregroundMark x1="72308" y1="22471" x2="76593" y2="28706"/>
                        <a14:foregroundMark x1="94757" y1="30118" x2="96264" y2="30235"/>
                        <a14:foregroundMark x1="76593" y1="28706" x2="89674" y2="29722"/>
                        <a14:foregroundMark x1="96264" y1="30235" x2="95090" y2="30588"/>
                        <a14:foregroundMark x1="89931" y1="32528" x2="88462" y2="41294"/>
                        <a14:foregroundMark x1="88462" y1="41294" x2="82637" y2="53412"/>
                        <a14:foregroundMark x1="82637" y1="53412" x2="74725" y2="60353"/>
                        <a14:foregroundMark x1="74725" y1="60353" x2="64066" y2="64706"/>
                        <a14:foregroundMark x1="64066" y1="64706" x2="61978" y2="64706"/>
                        <a14:foregroundMark x1="92308" y1="37647" x2="92308" y2="37647"/>
                        <a14:foregroundMark x1="68681" y1="20706" x2="50440" y2="18941"/>
                        <a14:foregroundMark x1="74066" y1="30235" x2="65495" y2="62471"/>
                        <a14:foregroundMark x1="55824" y1="76235" x2="29780" y2="76941"/>
                        <a14:foregroundMark x1="29780" y1="76941" x2="26264" y2="75176"/>
                        <a14:foregroundMark x1="55055" y1="79059" x2="37363" y2="81059"/>
                        <a14:foregroundMark x1="37363" y1="81059" x2="32637" y2="79647"/>
                        <a14:foregroundMark x1="27912" y1="27059" x2="17033" y2="23059"/>
                        <a14:foregroundMark x1="17033" y1="23059" x2="9121" y2="22588"/>
                        <a14:foregroundMark x1="9121" y1="22588" x2="9890" y2="38941"/>
                        <a14:foregroundMark x1="9890" y1="38941" x2="14945" y2="54588"/>
                        <a14:foregroundMark x1="14945" y1="54588" x2="15714" y2="55882"/>
                        <a14:backgroundMark x1="93516" y1="30588" x2="93516" y2="30588"/>
                        <a14:backgroundMark x1="91099" y1="29647" x2="94505" y2="33412"/>
                        <a14:backgroundMark x1="90000" y1="29412" x2="92308" y2="31412"/>
                        <a14:backgroundMark x1="95055" y1="31059" x2="95275" y2="26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5" t="14429" r="5874" b="15607"/>
          <a:stretch/>
        </p:blipFill>
        <p:spPr bwMode="auto">
          <a:xfrm>
            <a:off x="6413002" y="4848752"/>
            <a:ext cx="745087" cy="54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>
            <a:extLst>
              <a:ext uri="{FF2B5EF4-FFF2-40B4-BE49-F238E27FC236}">
                <a16:creationId xmlns="" xmlns:a16="http://schemas.microsoft.com/office/drawing/2014/main" id="{B20A2B9D-821B-48E3-8854-64460C4FC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67" b="95000" l="3111" r="98556">
                        <a14:foregroundMark x1="51444" y1="15000" x2="51444" y2="15000"/>
                        <a14:foregroundMark x1="46444" y1="17121" x2="46444" y2="17121"/>
                        <a14:foregroundMark x1="53667" y1="5000" x2="53667" y2="5000"/>
                        <a14:foregroundMark x1="44778" y1="5000" x2="44778" y2="5000"/>
                        <a14:foregroundMark x1="49556" y1="1818" x2="49556" y2="1818"/>
                        <a14:foregroundMark x1="8556" y1="33939" x2="8556" y2="33939"/>
                        <a14:foregroundMark x1="4222" y1="41667" x2="4222" y2="41667"/>
                        <a14:foregroundMark x1="7111" y1="45152" x2="7111" y2="45152"/>
                        <a14:foregroundMark x1="18000" y1="50152" x2="18000" y2="50152"/>
                        <a14:foregroundMark x1="18556" y1="56667" x2="18556" y2="56667"/>
                        <a14:foregroundMark x1="29556" y1="61061" x2="29556" y2="61061"/>
                        <a14:foregroundMark x1="40222" y1="66667" x2="40222" y2="66667"/>
                        <a14:foregroundMark x1="53667" y1="70303" x2="53667" y2="70303"/>
                        <a14:foregroundMark x1="70556" y1="67576" x2="70556" y2="67576"/>
                        <a14:foregroundMark x1="82667" y1="61667" x2="82667" y2="61667"/>
                        <a14:foregroundMark x1="20111" y1="71061" x2="27667" y2="79697"/>
                        <a14:foregroundMark x1="27667" y1="79697" x2="48889" y2="84394"/>
                        <a14:foregroundMark x1="48889" y1="84394" x2="80667" y2="71212"/>
                        <a14:foregroundMark x1="80667" y1="71212" x2="82667" y2="50455"/>
                        <a14:foregroundMark x1="82667" y1="50455" x2="81444" y2="42273"/>
                        <a14:foregroundMark x1="81444" y1="42273" x2="81556" y2="42121"/>
                        <a14:foregroundMark x1="22667" y1="45000" x2="27000" y2="82727"/>
                        <a14:foregroundMark x1="41444" y1="48485" x2="35333" y2="48939"/>
                        <a14:foregroundMark x1="35333" y1="48939" x2="33222" y2="58182"/>
                        <a14:foregroundMark x1="33222" y1="58182" x2="36889" y2="89091"/>
                        <a14:foregroundMark x1="36889" y1="89091" x2="46333" y2="90000"/>
                        <a14:foregroundMark x1="46333" y1="90000" x2="66889" y2="87727"/>
                        <a14:foregroundMark x1="31889" y1="92273" x2="38889" y2="95000"/>
                        <a14:foregroundMark x1="38889" y1="95000" x2="65333" y2="94091"/>
                        <a14:foregroundMark x1="88222" y1="33030" x2="93667" y2="35303"/>
                        <a14:foregroundMark x1="93667" y1="35303" x2="93889" y2="43485"/>
                        <a14:foregroundMark x1="91111" y1="50606" x2="97778" y2="41061"/>
                        <a14:foregroundMark x1="97778" y1="41061" x2="93778" y2="31364"/>
                        <a14:foregroundMark x1="93778" y1="31364" x2="87667" y2="31515"/>
                        <a14:foregroundMark x1="9333" y1="50455" x2="3222" y2="33939"/>
                        <a14:foregroundMark x1="3222" y1="33939" x2="9444" y2="31970"/>
                        <a14:foregroundMark x1="9444" y1="31970" x2="10444" y2="32576"/>
                        <a14:foregroundMark x1="3444" y1="52121" x2="9111" y2="53485"/>
                        <a14:foregroundMark x1="8904" y1="42581" x2="8889" y2="41818"/>
                        <a14:foregroundMark x1="9111" y1="53485" x2="8911" y2="42950"/>
                        <a14:foregroundMark x1="8889" y1="41818" x2="9189" y2="41183"/>
                        <a14:foregroundMark x1="14216" y1="33939" x2="17222" y2="32424"/>
                        <a14:foregroundMark x1="13014" y1="34545" x2="14216" y2="33939"/>
                        <a14:foregroundMark x1="40667" y1="11364" x2="41444" y2="3182"/>
                        <a14:foregroundMark x1="41444" y1="3182" x2="59111" y2="8636"/>
                        <a14:foregroundMark x1="59111" y1="8636" x2="52000" y2="16364"/>
                        <a14:foregroundMark x1="52000" y1="16364" x2="57556" y2="21061"/>
                        <a14:foregroundMark x1="57556" y1="21061" x2="51000" y2="24697"/>
                        <a14:foregroundMark x1="51000" y1="24697" x2="39778" y2="24091"/>
                        <a14:foregroundMark x1="39778" y1="24091" x2="40556" y2="4394"/>
                        <a14:foregroundMark x1="40556" y1="4394" x2="38556" y2="8636"/>
                        <a14:foregroundMark x1="89333" y1="50758" x2="93455" y2="54246"/>
                        <a14:foregroundMark x1="96379" y1="53532" x2="98667" y2="43333"/>
                        <a14:foregroundMark x1="98667" y1="43333" x2="98556" y2="33636"/>
                        <a14:foregroundMark x1="98556" y1="33636" x2="92222" y2="29545"/>
                        <a14:foregroundMark x1="92222" y1="29545" x2="90667" y2="29545"/>
                        <a14:foregroundMark x1="38556" y1="49242" x2="46000" y2="55152"/>
                        <a14:foregroundMark x1="46000" y1="55152" x2="42111" y2="84848"/>
                        <a14:backgroundMark x1="12444" y1="35000" x2="12444" y2="35000"/>
                        <a14:backgroundMark x1="13778" y1="33939" x2="13778" y2="33939"/>
                        <a14:backgroundMark x1="13222" y1="34545" x2="13222" y2="34545"/>
                        <a14:backgroundMark x1="10889" y1="37121" x2="10889" y2="37121"/>
                        <a14:backgroundMark x1="10889" y1="37121" x2="10889" y2="37121"/>
                        <a14:backgroundMark x1="10889" y1="37121" x2="10889" y2="37121"/>
                        <a14:backgroundMark x1="10444" y1="38485" x2="10444" y2="38485"/>
                        <a14:backgroundMark x1="10889" y1="37121" x2="10889" y2="37121"/>
                        <a14:backgroundMark x1="11889" y1="35909" x2="11889" y2="35909"/>
                        <a14:backgroundMark x1="11556" y1="36667" x2="11556" y2="36667"/>
                        <a14:backgroundMark x1="11556" y1="36212" x2="11556" y2="36212"/>
                        <a14:backgroundMark x1="10444" y1="37576" x2="10444" y2="37576"/>
                        <a14:backgroundMark x1="9889" y1="39697" x2="9889" y2="39697"/>
                        <a14:backgroundMark x1="11556" y1="36970" x2="11556" y2="36970"/>
                        <a14:backgroundMark x1="11556" y1="35606" x2="11556" y2="35606"/>
                        <a14:backgroundMark x1="11222" y1="37121" x2="11222" y2="37121"/>
                        <a14:backgroundMark x1="95222" y1="55758" x2="95222" y2="55758"/>
                        <a14:backgroundMark x1="95444" y1="55758" x2="95444" y2="55758"/>
                        <a14:backgroundMark x1="95444" y1="55758" x2="98889" y2="56667"/>
                        <a14:backgroundMark x1="93000" y1="55152" x2="94000" y2="55303"/>
                        <a14:backgroundMark x1="93667" y1="56515" x2="94333" y2="56818"/>
                        <a14:backgroundMark x1="93222" y1="56667" x2="96556" y2="56061"/>
                        <a14:backgroundMark x1="13000" y1="34697" x2="10111" y2="41818"/>
                        <a14:backgroundMark x1="10111" y1="41818" x2="10222" y2="4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488" y="4290771"/>
            <a:ext cx="1324738" cy="9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>
            <a:extLst>
              <a:ext uri="{FF2B5EF4-FFF2-40B4-BE49-F238E27FC236}">
                <a16:creationId xmlns="" xmlns:a16="http://schemas.microsoft.com/office/drawing/2014/main" id="{5AF9A5AE-5E95-4479-B3F4-93B7BB0CA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2250" r="98250">
                        <a14:foregroundMark x1="60375" y1="47375" x2="60375" y2="47375"/>
                        <a14:foregroundMark x1="92250" y1="38375" x2="92250" y2="38375"/>
                        <a14:foregroundMark x1="94625" y1="37250" x2="94625" y2="37250"/>
                        <a14:foregroundMark x1="98250" y1="37000" x2="98250" y2="37000"/>
                        <a14:foregroundMark x1="7875" y1="52875" x2="7875" y2="52875"/>
                        <a14:foregroundMark x1="2250" y1="54875" x2="2250" y2="54875"/>
                        <a14:backgroundMark x1="82125" y1="52500" x2="82125" y2="52500"/>
                        <a14:backgroundMark x1="58250" y1="62875" x2="58250" y2="62875"/>
                        <a14:backgroundMark x1="57250" y1="61750" x2="57250" y2="61750"/>
                        <a14:backgroundMark x1="51000" y1="65125" x2="51000" y2="65125"/>
                        <a14:backgroundMark x1="5750" y1="54500" x2="5750" y2="5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57" r="-1938" b="23320"/>
          <a:stretch/>
        </p:blipFill>
        <p:spPr bwMode="auto">
          <a:xfrm>
            <a:off x="4642498" y="4843021"/>
            <a:ext cx="1975155" cy="102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="" xmlns:a16="http://schemas.microsoft.com/office/drawing/2014/main" id="{0190FB54-2B58-4B52-9C51-3748AF5E3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667" b="94091" l="875" r="97875">
                        <a14:foregroundMark x1="85875" y1="16061" x2="97000" y2="30758"/>
                        <a14:foregroundMark x1="97000" y1="30758" x2="95250" y2="51212"/>
                        <a14:foregroundMark x1="95250" y1="51212" x2="77500" y2="68939"/>
                        <a14:foregroundMark x1="93750" y1="39242" x2="93000" y2="36364"/>
                        <a14:foregroundMark x1="93000" y1="34848" x2="91750" y2="27576"/>
                        <a14:foregroundMark x1="82625" y1="16061" x2="67250" y2="5152"/>
                        <a14:foregroundMark x1="67250" y1="5152" x2="10375" y2="3636"/>
                        <a14:foregroundMark x1="10375" y1="3636" x2="625" y2="27121"/>
                        <a14:foregroundMark x1="625" y1="27121" x2="2833" y2="63824"/>
                        <a14:foregroundMark x1="8076" y1="75448" x2="30375" y2="97121"/>
                        <a14:foregroundMark x1="30375" y1="97121" x2="47250" y2="99242"/>
                        <a14:foregroundMark x1="47250" y1="99242" x2="62750" y2="94091"/>
                        <a14:foregroundMark x1="62750" y1="94091" x2="67250" y2="88636"/>
                        <a14:foregroundMark x1="35125" y1="84848" x2="15750" y2="68030"/>
                        <a14:foregroundMark x1="15750" y1="68030" x2="4500" y2="45152"/>
                        <a14:foregroundMark x1="4500" y1="45152" x2="3750" y2="24848"/>
                        <a14:foregroundMark x1="3750" y1="24848" x2="13875" y2="9848"/>
                        <a14:foregroundMark x1="13875" y1="9848" x2="40125" y2="5758"/>
                        <a14:foregroundMark x1="40125" y1="5758" x2="56125" y2="10303"/>
                        <a14:foregroundMark x1="56125" y1="10303" x2="72500" y2="21364"/>
                        <a14:foregroundMark x1="72500" y1="21364" x2="68750" y2="52727"/>
                        <a14:foregroundMark x1="68750" y1="52727" x2="39250" y2="86667"/>
                        <a14:foregroundMark x1="39250" y1="86667" x2="39000" y2="87273"/>
                        <a14:foregroundMark x1="82750" y1="15303" x2="78125" y2="6970"/>
                        <a14:foregroundMark x1="78750" y1="7727" x2="84750" y2="16667"/>
                        <a14:foregroundMark x1="84250" y1="13788" x2="77750" y2="6515"/>
                        <a14:foregroundMark x1="98000" y1="43030" x2="97875" y2="25303"/>
                        <a14:foregroundMark x1="97875" y1="25303" x2="97875" y2="25606"/>
                        <a14:foregroundMark x1="61000" y1="1970" x2="27750" y2="1667"/>
                        <a14:foregroundMark x1="27750" y1="1667" x2="26125" y2="3030"/>
                        <a14:foregroundMark x1="7875" y1="7424" x2="13000" y2="15000"/>
                        <a14:foregroundMark x1="12500" y1="22273" x2="29000" y2="48939"/>
                        <a14:foregroundMark x1="29000" y1="48939" x2="29250" y2="16970"/>
                        <a14:foregroundMark x1="29250" y1="16970" x2="12750" y2="37424"/>
                        <a14:foregroundMark x1="12750" y1="37424" x2="21875" y2="52727"/>
                        <a14:foregroundMark x1="21875" y1="52727" x2="4750" y2="62273"/>
                        <a14:foregroundMark x1="4750" y1="62273" x2="625" y2="26515"/>
                        <a14:foregroundMark x1="625" y1="26515" x2="6000" y2="10909"/>
                        <a14:foregroundMark x1="6000" y1="10909" x2="9500" y2="10000"/>
                        <a14:foregroundMark x1="5000" y1="8030" x2="2250" y2="45000"/>
                        <a14:foregroundMark x1="2250" y1="45000" x2="4750" y2="62879"/>
                        <a14:foregroundMark x1="875" y1="14242" x2="15500" y2="5000"/>
                        <a14:foregroundMark x1="5875" y1="7273" x2="6875" y2="6364"/>
                        <a14:foregroundMark x1="1000" y1="14848" x2="4250" y2="8485"/>
                        <a14:backgroundMark x1="4750" y1="73788" x2="2500" y2="63939"/>
                        <a14:backgroundMark x1="2500" y1="63939" x2="5750" y2="7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39" y="5556682"/>
            <a:ext cx="755841" cy="62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="" xmlns:a16="http://schemas.microsoft.com/office/drawing/2014/main" id="{65E18E49-A338-4722-AA08-604514088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000" b="93000" l="25556" r="74000">
                        <a14:foregroundMark x1="74111" y1="28333" x2="75222" y2="18444"/>
                        <a14:foregroundMark x1="75222" y1="18444" x2="71556" y2="11000"/>
                        <a14:foregroundMark x1="71556" y1="11000" x2="33556" y2="9667"/>
                        <a14:foregroundMark x1="33556" y1="9667" x2="26111" y2="14889"/>
                        <a14:foregroundMark x1="26111" y1="14889" x2="30556" y2="89000"/>
                        <a14:foregroundMark x1="30556" y1="89000" x2="51778" y2="92667"/>
                        <a14:foregroundMark x1="51778" y1="92667" x2="60333" y2="90778"/>
                        <a14:foregroundMark x1="60333" y1="90778" x2="70111" y2="82778"/>
                        <a14:foregroundMark x1="70111" y1="82778" x2="73444" y2="37889"/>
                        <a14:foregroundMark x1="73444" y1="37889" x2="74000" y2="36111"/>
                        <a14:foregroundMark x1="67667" y1="47889" x2="65556" y2="77000"/>
                        <a14:foregroundMark x1="63778" y1="67444" x2="63667" y2="72778"/>
                        <a14:foregroundMark x1="69111" y1="83889" x2="61889" y2="91333"/>
                        <a14:foregroundMark x1="61889" y1="91333" x2="40889" y2="92333"/>
                        <a14:foregroundMark x1="40889" y1="92333" x2="34111" y2="89556"/>
                        <a14:foregroundMark x1="34111" y1="89556" x2="31000" y2="74000"/>
                        <a14:foregroundMark x1="31000" y1="74000" x2="34778" y2="60111"/>
                        <a14:foregroundMark x1="39222" y1="92333" x2="48222" y2="93000"/>
                        <a14:foregroundMark x1="48222" y1="93000" x2="61667" y2="91667"/>
                        <a14:foregroundMark x1="27000" y1="26333" x2="26000" y2="17556"/>
                        <a14:foregroundMark x1="26000" y1="17556" x2="30556" y2="11222"/>
                        <a14:foregroundMark x1="30556" y1="11222" x2="44889" y2="8333"/>
                        <a14:foregroundMark x1="44889" y1="8333" x2="74556" y2="14111"/>
                        <a14:foregroundMark x1="74556" y1="14111" x2="63778" y2="9667"/>
                        <a14:foregroundMark x1="63778" y1="9667" x2="51889" y2="10111"/>
                        <a14:foregroundMark x1="51889" y1="10111" x2="45444" y2="13111"/>
                        <a14:foregroundMark x1="45444" y1="13111" x2="52667" y2="16889"/>
                        <a14:foregroundMark x1="52667" y1="16889" x2="55778" y2="16778"/>
                        <a14:foregroundMark x1="29889" y1="10556" x2="48333" y2="9222"/>
                        <a14:foregroundMark x1="48333" y1="9222" x2="73000" y2="11444"/>
                        <a14:foregroundMark x1="73000" y1="11444" x2="39667" y2="9000"/>
                        <a14:foregroundMark x1="39667" y1="9000" x2="37111" y2="9444"/>
                        <a14:foregroundMark x1="25889" y1="25000" x2="25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78" t="7557" r="21407" b="5185"/>
          <a:stretch/>
        </p:blipFill>
        <p:spPr bwMode="auto">
          <a:xfrm>
            <a:off x="6075058" y="5201995"/>
            <a:ext cx="560827" cy="89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8537" r="92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945086"/>
            <a:ext cx="1028271" cy="351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0278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2.70833E-6 0.00046 C -0.00196 -0.00486 -0.00352 -0.00949 -0.00534 -0.01412 C -0.01641 -0.04005 -0.0168 -0.03727 -0.02565 -0.06019 C -0.02878 -0.06898 -0.03138 -0.07848 -0.03503 -0.08635 C -0.04388 -0.10533 -0.06459 -0.14422 -0.07643 -0.1669 C -0.07904 -0.17153 -0.08151 -0.1757 -0.08386 -0.18102 C -0.08633 -0.18635 -0.08854 -0.1919 -0.09128 -0.19699 C -0.09766 -0.2088 -0.09935 -0.20903 -0.10612 -0.21898 C -0.10834 -0.22223 -0.11029 -0.22593 -0.1125 -0.22917 C -0.11771 -0.23658 -0.12318 -0.24375 -0.12839 -0.25139 C -0.13229 -0.25672 -0.13568 -0.2632 -0.13998 -0.26713 L -0.17617 -0.30139 C -0.17904 -0.30417 -0.18164 -0.30741 -0.18451 -0.30949 C -0.18737 -0.31135 -0.19024 -0.31366 -0.1931 -0.31551 C -0.19584 -0.31736 -0.20521 -0.32176 -0.20899 -0.32547 C -0.2112 -0.32778 -0.21289 -0.33241 -0.21537 -0.33357 C -0.23893 -0.34491 -0.20964 -0.32986 -0.23125 -0.34375 C -0.23542 -0.3463 -0.24545 -0.34723 -0.24818 -0.34769 C -0.25104 -0.34815 -0.25391 -0.34908 -0.25664 -0.34977 L -0.26615 -0.35162 C -0.26862 -0.35301 -0.2711 -0.35463 -0.2737 -0.35556 C -0.28724 -0.36135 -0.27643 -0.35463 -0.28412 -0.35949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6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23 L 5E-6 0.00047 C -0.00416 -0.01805 -0.00833 -0.03611 -0.01237 -0.05416 C -0.01432 -0.06296 -0.01562 -0.07245 -0.01796 -0.08102 C -0.02058 -0.09051 -0.02448 -0.09815 -0.02695 -0.10787 C -0.0293 -0.11736 -0.03281 -0.1324 -0.0358 -0.14166 C -0.03868 -0.15 -0.04219 -0.1574 -0.0448 -0.1662 C -0.04674 -0.17268 -0.04753 -0.17986 -0.04935 -0.18657 C -0.0513 -0.19398 -0.05391 -0.20139 -0.05599 -0.20902 C -0.0573 -0.21319 -0.05795 -0.21828 -0.05938 -0.22222 C -0.06029 -0.225 -0.06185 -0.22639 -0.06276 -0.22893 C -0.06524 -0.23703 -0.06706 -0.24583 -0.06941 -0.25393 C -0.07448 -0.2706 -0.07605 -0.275 -0.08282 -0.28727 C -0.08907 -0.29861 -0.08555 -0.29074 -0.09297 -0.29861 C -0.10105 -0.3074 -0.09986 -0.30879 -0.10639 -0.31458 C -0.1099 -0.31736 -0.11237 -0.31759 -0.11641 -0.31898 C -0.1198 -0.32176 -0.12305 -0.32523 -0.12657 -0.32777 C -0.12982 -0.33055 -0.13659 -0.33449 -0.13659 -0.33426 C -0.13764 -0.33703 -0.13868 -0.33958 -0.13998 -0.3412 C -0.14232 -0.34467 -0.14506 -0.34606 -0.14779 -0.34768 C -0.14909 -0.33981 -0.14883 -0.33912 -0.14883 -0.34583 " pathEditMode="relative" rAng="0" ptsTypes="AAAAAAAAAAAAAAAAAAA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2384 L 0.00052 -0.02384 C 0.00195 -0.11111 0.00195 -0.07453 0.00052 -0.17523 C -0.00026 -0.21967 0.00013 -0.26435 -0.00182 -0.30856 C -0.00221 -0.32013 -0.00729 -0.33518 -0.00963 -0.34652 C -0.01055 -0.35115 -0.01081 -0.35601 -0.01185 -0.36041 C -0.01276 -0.36388 -0.01419 -0.36689 -0.01523 -0.37037 C -0.01601 -0.37291 -0.0168 -0.37569 -0.01745 -0.37824 C -0.01823 -0.38171 -0.01875 -0.38518 -0.01966 -0.38819 C -0.02122 -0.39375 -0.02279 -0.39583 -0.02526 -0.40023 C -0.02604 -0.40486 -0.02656 -0.40972 -0.0276 -0.41412 C -0.03112 -0.43055 -0.03086 -0.42106 -0.03086 -0.428 " pathEditMode="relative" ptsTypes="AAAAAAAA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0.00602 L -0.00547 0.00602 C -0.0082 0.00254 -0.01068 -0.00093 -0.01341 -0.00394 C -0.01589 -0.00695 -0.01862 -0.00949 -0.02123 -0.01204 C -0.02266 -0.01343 -0.02422 -0.01435 -0.02565 -0.01597 C -0.02839 -0.01898 -0.03099 -0.02246 -0.03346 -0.02593 C -0.03386 -0.02639 -0.0418 -0.03959 -0.04466 -0.0419 C -0.04688 -0.04352 -0.04922 -0.04445 -0.05143 -0.04584 C -0.05925 -0.05509 -0.05586 -0.05162 -0.07162 -0.06181 C -0.07526 -0.06412 -0.07917 -0.06505 -0.08281 -0.06759 C -0.08555 -0.06968 -0.08763 -0.07431 -0.09063 -0.0757 C -0.10235 -0.08102 -0.11458 -0.08287 -0.12643 -0.0875 C -0.13307 -0.09028 -0.13985 -0.09306 -0.14662 -0.0956 C -0.15104 -0.09722 -0.1556 -0.09792 -0.16003 -0.09954 C -0.1612 -0.1 -0.16211 -0.10139 -0.16328 -0.10162 C -0.17383 -0.10278 -0.18425 -0.10278 -0.19466 -0.10347 C -0.20534 -0.10741 -0.19623 -0.1044 -0.21263 -0.10741 C -0.24011 -0.11273 -0.19401 -0.1081 -0.26068 -0.11158 C -0.26185 -0.11273 -0.26289 -0.11459 -0.26406 -0.11551 C -0.26706 -0.11783 -0.27565 -0.11922 -0.27748 -0.11945 C -0.28203 -0.12014 -0.28646 -0.12084 -0.29089 -0.12153 C -0.29323 -0.12246 -0.29649 -0.12361 -0.29883 -0.12547 C -0.30026 -0.12662 -0.30169 -0.12847 -0.30326 -0.1294 C -0.30547 -0.13056 -0.30768 -0.13079 -0.3099 -0.13125 " pathEditMode="relative" ptsTypes="AAAAAAAAAAAAAAAAAAAAAA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1.25E-6 0.00023 C -0.003 -0.00278 -0.00599 -0.00533 -0.00873 -0.0081 C -0.01706 -0.01621 -0.0112 -0.01227 -0.01745 -0.01597 C -0.02396 -0.02431 -0.03932 -0.04213 -0.04675 -0.05556 C -0.04909 -0.05996 -0.05091 -0.06505 -0.05326 -0.06945 C -0.05599 -0.07454 -0.05925 -0.07847 -0.06198 -0.08333 C -0.06406 -0.08704 -0.06537 -0.09167 -0.06745 -0.09537 C -0.06966 -0.09977 -0.07253 -0.10324 -0.075 -0.10695 C -0.07682 -0.11019 -0.07852 -0.11389 -0.08047 -0.1169 C -0.08281 -0.12107 -0.08555 -0.12477 -0.08802 -0.12894 C -0.08945 -0.13148 -0.09076 -0.13426 -0.09245 -0.13681 C -0.09401 -0.13958 -0.09596 -0.14236 -0.09766 -0.14491 C -0.09987 -0.14769 -0.10234 -0.14954 -0.1043 -0.15278 C -0.10599 -0.15556 -0.1069 -0.15972 -0.10873 -0.1625 C -0.11211 -0.16829 -0.11745 -0.17384 -0.12162 -0.17847 C -0.12266 -0.18102 -0.12383 -0.18357 -0.12487 -0.18634 C -0.1263 -0.19028 -0.12734 -0.19491 -0.12917 -0.19838 C -0.12995 -0.19977 -0.13138 -0.2 -0.13255 -0.20023 C -0.13893 -0.20139 -0.14544 -0.20162 -0.15208 -0.20232 C -0.1569 -0.20671 -0.15521 -0.20417 -0.15729 -0.20787 " pathEditMode="relative" rAng="0" ptsTypes="AAAAAAAAAAAAAAAAAAA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23 L -4.16667E-7 0.00046 C -0.00378 -0.01389 -0.00742 -0.02778 -0.0112 -0.04097 C -0.03138 -0.11157 -0.03763 -0.13194 -0.05716 -0.19468 C -0.06237 -0.21111 -0.06654 -0.22893 -0.07279 -0.24421 C -0.10729 -0.32593 -0.09102 -0.2919 -0.14453 -0.38958 C -0.15104 -0.40162 -0.15781 -0.41319 -0.16471 -0.4243 C -0.17305 -0.43843 -0.18242 -0.45046 -0.19036 -0.46551 C -0.19987 -0.48287 -0.22213 -0.52523 -0.23411 -0.5412 C -0.23958 -0.54861 -0.24609 -0.55347 -0.25195 -0.55972 C -0.25508 -0.56296 -0.25794 -0.56643 -0.26094 -0.56968 C -0.27135 -0.56458 -0.29023 -0.55532 -0.29909 -0.54745 C -0.30651 -0.54074 -0.31328 -0.53102 -0.32031 -0.52292 C -0.32148 -0.52153 -0.32266 -0.52037 -0.3237 -0.51898 C -0.33164 -0.50602 -0.34193 -0.48796 -0.35169 -0.47801 C -0.35299 -0.47662 -0.35469 -0.47662 -0.35612 -0.47569 C -0.35651 -0.47176 -0.35586 -0.46667 -0.35729 -0.46343 C -0.35846 -0.46065 -0.36081 -0.46018 -0.36289 -0.45949 C -0.36732 -0.45787 -0.37174 -0.4581 -0.3763 -0.45741 C -0.37891 -0.45602 -0.38138 -0.45347 -0.38411 -0.45301 C -0.38828 -0.45255 -0.39075 -0.45602 -0.3875 -0.46343 C -0.38672 -0.46528 -0.38477 -0.46736 -0.38411 -0.46551 C -0.38294 -0.46204 -0.38411 -0.45741 -0.38411 -0.45301 " pathEditMode="relative" rAng="0" ptsTypes="AAAAAAAAAAAAAAAAAAAAAAA">
                                      <p:cBhvr>
                                        <p:cTn id="31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53" y="-2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3.95833E-6 0.00046 C -0.01211 -0.04097 -0.01119 -0.03426 -0.02005 -0.07963 C -0.02552 -0.10717 -0.02278 -0.10463 -0.03007 -0.12639 C -0.03684 -0.14676 -0.04401 -0.16667 -0.05091 -0.1868 C -0.05403 -0.19583 -0.05638 -0.20602 -0.06002 -0.21481 C -0.07786 -0.25717 -0.08255 -0.26643 -0.1 -0.32176 C -0.10898 -0.35 -0.11497 -0.36782 -0.12252 -0.39676 C -0.13307 -0.4368 -0.12304 -0.40486 -0.13086 -0.42917 C -0.13112 -0.43125 -0.13164 -0.4331 -0.13177 -0.43495 C -0.13216 -0.44051 -0.1319 -0.44583 -0.13255 -0.45139 C -0.13307 -0.45532 -0.13424 -0.45903 -0.13502 -0.46296 C -0.13593 -0.46713 -0.13684 -0.47176 -0.1375 -0.47616 C -0.13789 -0.47801 -0.13802 -0.48032 -0.13841 -0.48217 C -0.1401 -0.49074 -0.14557 -0.50949 -0.14674 -0.51273 C -0.14752 -0.51528 -0.14843 -0.51759 -0.14921 -0.52014 C -0.14987 -0.52222 -0.15 -0.52454 -0.15091 -0.52616 C -0.15156 -0.52708 -0.1526 -0.52685 -0.15338 -0.52731 C -0.15507 -0.53055 -0.15729 -0.53287 -0.15833 -0.53634 C -0.15898 -0.53819 -0.15937 -0.54051 -0.16002 -0.54213 C -0.1625 -0.54815 -0.1638 -0.54815 -0.16666 -0.55255 C -0.16992 -0.55741 -0.16796 -0.55787 -0.17083 -0.55555 " pathEditMode="relative" rAng="0" ptsTypes="AAAAAAAAAAAAAAAAAAAAAA">
                                      <p:cBhvr>
                                        <p:cTn id="36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-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00024 L 3.75E-6 0.00046 C -0.00261 -0.01042 -0.00521 -0.02061 -0.00756 -0.03102 C -0.01146 -0.04815 -0.01185 -0.05487 -0.0168 -0.0713 C -0.02071 -0.0845 -0.02565 -0.09653 -0.0293 -0.10996 C -0.03581 -0.13426 -0.04063 -0.15348 -0.04844 -0.17662 C -0.05808 -0.20556 -0.06706 -0.23519 -0.07839 -0.26181 C -0.09323 -0.29676 -0.10625 -0.3345 -0.12513 -0.3625 C -0.12813 -0.36667 -0.13177 -0.36945 -0.13516 -0.37338 C -0.13568 -0.38774 -0.1362 -0.40533 -0.13763 -0.41968 C -0.13815 -0.42477 -0.1392 -0.42987 -0.14011 -0.43542 C -0.14128 -0.44213 -0.14245 -0.44862 -0.14427 -0.45533 C -0.14532 -0.4588 -0.14636 -0.4625 -0.14766 -0.46621 C -0.14831 -0.46783 -0.14935 -0.46899 -0.15013 -0.47061 C -0.15274 -0.47639 -0.15534 -0.48195 -0.15769 -0.48774 C -0.16224 -0.49931 -0.16654 -0.51158 -0.17097 -0.52338 C -0.17279 -0.52825 -0.17852 -0.54514 -0.18099 -0.54977 C -0.18203 -0.55186 -0.18321 -0.55371 -0.18425 -0.55602 C -0.18516 -0.55787 -0.18594 -0.55996 -0.18685 -0.56204 C -0.18815 -0.56528 -0.19089 -0.56945 -0.19258 -0.5713 C -0.19388 -0.57246 -0.19545 -0.57315 -0.19675 -0.57408 C -0.20039 -0.57362 -0.20404 -0.57385 -0.20769 -0.57269 C -0.2086 -0.57246 -0.20925 -0.57061 -0.21016 -0.56968 C -0.21094 -0.56899 -0.21185 -0.56875 -0.21263 -0.56829 C -0.21758 -0.57014 -0.2168 -0.56713 -0.2168 -0.57408 " pathEditMode="relative" rAng="0" ptsTypes="AAAAAAAAAAAAAAAAAAAAAAAAA">
                                      <p:cBhvr>
                                        <p:cTn id="41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-2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1C2BAD3-769B-4767-80FE-99F49157E8B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4" b="89751" l="9167" r="91759">
                        <a14:foregroundMark x1="10463" y1="89058" x2="9259" y2="76039"/>
                        <a14:foregroundMark x1="9259" y1="76039" x2="11204" y2="63989"/>
                        <a14:foregroundMark x1="11204" y1="63989" x2="9259" y2="15512"/>
                        <a14:foregroundMark x1="9167" y1="11496" x2="27500" y2="6925"/>
                        <a14:foregroundMark x1="27500" y1="6925" x2="33981" y2="11219"/>
                        <a14:foregroundMark x1="33981" y1="11219" x2="39074" y2="12465"/>
                        <a14:foregroundMark x1="39074" y1="12465" x2="75093" y2="8172"/>
                        <a14:foregroundMark x1="75093" y1="8172" x2="84444" y2="8864"/>
                        <a14:foregroundMark x1="84444" y1="8864" x2="89074" y2="15097"/>
                        <a14:foregroundMark x1="89074" y1="15097" x2="91759" y2="33102"/>
                        <a14:foregroundMark x1="91759" y1="33102" x2="90000" y2="83102"/>
                        <a14:foregroundMark x1="90000" y1="83102" x2="86389" y2="87950"/>
                        <a14:foregroundMark x1="86389" y1="87950" x2="60093" y2="89058"/>
                        <a14:foregroundMark x1="60093" y1="89058" x2="55278" y2="87812"/>
                        <a14:foregroundMark x1="55278" y1="87812" x2="53611" y2="862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1692" y="5418840"/>
            <a:ext cx="2023840" cy="13529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B933356-841D-4EF4-9B6F-35EC2DA380B4}"/>
              </a:ext>
            </a:extLst>
          </p:cNvPr>
          <p:cNvSpPr txBox="1"/>
          <p:nvPr/>
        </p:nvSpPr>
        <p:spPr>
          <a:xfrm>
            <a:off x="330989" y="171113"/>
            <a:ext cx="4687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49596C4-71F0-4D19-83CE-21983E064ED6}"/>
              </a:ext>
            </a:extLst>
          </p:cNvPr>
          <p:cNvSpPr txBox="1"/>
          <p:nvPr/>
        </p:nvSpPr>
        <p:spPr>
          <a:xfrm>
            <a:off x="330989" y="131064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i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041318B-96E3-46A8-99EE-954F26296B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9" b="100000" l="0" r="99156">
                        <a14:foregroundMark x1="90928" y1="1643" x2="90928" y2="1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437" y="5593406"/>
            <a:ext cx="750845" cy="6748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B3E1C01-A987-4BC4-94C2-72A54984F1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17" y="5300777"/>
            <a:ext cx="644640" cy="6300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BBEFE30-278D-48CD-89E2-693ABB6979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5547360"/>
            <a:ext cx="839522" cy="7669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AA4C664-7E4F-47C4-997C-CC1FE2D824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1423" y="4828866"/>
            <a:ext cx="1018512" cy="943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4A885D6-AC13-4828-9B10-FE95F73E66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844" l="2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167" y="4615158"/>
            <a:ext cx="675161" cy="9116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9161CC7-E22D-4D52-A7B5-B9CD56564D9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07" b="95924" l="2110" r="983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001" y="5502080"/>
            <a:ext cx="764128" cy="5932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EABF5F8-54C7-43A2-9184-7E71FB0BF58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8090" y1="66404" x2="18090" y2="66404"/>
                        <a14:foregroundMark x1="85618" y1="51348" x2="85618" y2="51348"/>
                        <a14:foregroundMark x1="86742" y1="51348" x2="86742" y2="51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147" y="5846186"/>
            <a:ext cx="844061" cy="84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FB09777-D7D1-4948-A4D2-5E018233EE4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38" y="5102200"/>
            <a:ext cx="769316" cy="84913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44BB321-C9D1-4200-9199-A83F1438E00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270" y="6008449"/>
            <a:ext cx="633167" cy="6817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D8C2BF90-3547-49DC-967A-2B13482AD2A6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34" b="89751" l="9167" r="91759">
                        <a14:foregroundMark x1="10463" y1="89058" x2="9259" y2="76039"/>
                        <a14:foregroundMark x1="9259" y1="76039" x2="11204" y2="63989"/>
                        <a14:foregroundMark x1="11204" y1="63989" x2="9259" y2="15512"/>
                        <a14:foregroundMark x1="9167" y1="11496" x2="12615" y2="10636"/>
                        <a14:foregroundMark x1="67316" y1="9099" x2="67530" y2="9074"/>
                        <a14:foregroundMark x1="88515" y1="14345" x2="89074" y2="15097"/>
                        <a14:foregroundMark x1="89074" y1="15097" x2="91759" y2="33102"/>
                        <a14:foregroundMark x1="91759" y1="33102" x2="90000" y2="83102"/>
                        <a14:foregroundMark x1="90000" y1="83102" x2="86389" y2="87950"/>
                        <a14:foregroundMark x1="86389" y1="87950" x2="60093" y2="89058"/>
                        <a14:foregroundMark x1="60093" y1="89058" x2="55278" y2="87812"/>
                        <a14:foregroundMark x1="55278" y1="87812" x2="53611" y2="86288"/>
                        <a14:backgroundMark x1="91389" y1="11911" x2="12685" y2="10803"/>
                        <a14:backgroundMark x1="22870" y1="7895" x2="31111" y2="9003"/>
                        <a14:backgroundMark x1="16481" y1="10111" x2="31481" y2="9557"/>
                        <a14:backgroundMark x1="71389" y1="10803" x2="85370" y2="9003"/>
                        <a14:backgroundMark x1="66852" y1="10803" x2="72963" y2="9557"/>
                        <a14:backgroundMark x1="15278" y1="10111" x2="14907" y2="108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5840" y="5418840"/>
            <a:ext cx="2023840" cy="135297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688" l="7009" r="94860">
                        <a14:foregroundMark x1="43925" y1="42188" x2="43925" y2="4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237" y="2687880"/>
            <a:ext cx="2468179" cy="369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979" y="5377658"/>
            <a:ext cx="1308322" cy="131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1118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023 L -0.00312 -0.00023 C -0.00195 -0.00995 -0.00104 -0.01967 0.00052 -0.02916 C 0.00104 -0.03171 0.00248 -0.03333 0.003 -0.03588 C 0.00495 -0.04305 0.00573 -0.05115 0.00807 -0.0581 C 0.01029 -0.06458 0.01185 -0.0699 0.01432 -0.07592 C 0.0155 -0.07893 0.01693 -0.08171 0.0181 -0.08472 C 0.01901 -0.0875 0.01953 -0.09074 0.02057 -0.09375 C 0.02396 -0.10347 0.02826 -0.10972 0.03307 -0.11805 L 0.03802 -0.12708 C 0.0405 -0.13148 0.04258 -0.1368 0.04557 -0.14027 C 0.07096 -0.17106 0.07682 -0.18078 0.1056 -0.20486 C 0.12396 -0.22014 0.13125 -0.22685 0.15052 -0.24027 C 0.15326 -0.24236 0.16081 -0.24421 0.16302 -0.24467 C 0.16641 -0.24328 0.16979 -0.24189 0.17305 -0.24027 C 0.17721 -0.23819 0.18138 -0.23564 0.18555 -0.23356 C 0.19141 -0.23078 0.19766 -0.23102 0.203 -0.22477 C 0.21159 -0.21481 0.22149 -0.20324 0.228 -0.19143 C 0.23307 -0.18264 0.23867 -0.17477 0.2431 -0.16481 L 0.25182 -0.14467 C 0.25339 -0.14097 0.25456 -0.13611 0.25677 -0.13356 L 0.2668 -0.12245 C 0.26875 -0.11412 0.27318 -0.09352 0.27552 -0.08912 C 0.28529 -0.07199 0.27149 -0.09791 0.28555 -0.06041 C 0.28737 -0.05532 0.28945 -0.05046 0.2905 -0.04467 C 0.29167 -0.03889 0.29193 -0.03287 0.2931 -0.02708 C 0.29349 -0.02477 0.29401 -0.02268 0.29427 -0.02037 C 0.29479 -0.01666 0.29492 -0.01273 0.29557 -0.00926 C 0.29623 -0.00532 0.29766 -0.00208 0.29805 0.00186 C 0.29883 0.00996 0.29883 0.01829 0.29935 0.02639 L 0.29935 0.02871 " pathEditMode="relative" ptsTypes="AAAAAAAAAAAAAAAAAAAAAAAAAAA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6.25E-7 0.00023 C 0.00143 -0.03819 0.00287 -0.04838 -0.00117 -0.09352 C -0.00234 -0.10578 -0.00495 -0.11736 -0.00742 -0.12893 C -0.00872 -0.13518 -0.01068 -0.14097 -0.0125 -0.14676 C -0.01406 -0.15208 -0.0194 -0.16689 -0.02122 -0.17129 C -0.02773 -0.18634 -0.03385 -0.20185 -0.04115 -0.21574 C -0.0487 -0.22963 -0.05547 -0.24514 -0.06367 -0.25787 C -0.06706 -0.26296 -0.07057 -0.26782 -0.0737 -0.27338 C -0.07513 -0.27615 -0.07591 -0.27963 -0.07747 -0.2824 C -0.07891 -0.28495 -0.08086 -0.28657 -0.08242 -0.28889 C -0.08372 -0.29097 -0.0849 -0.29352 -0.0862 -0.2956 C -0.09258 -0.30555 -0.09466 -0.30717 -0.10247 -0.31574 C -0.10456 -0.31782 -0.10703 -0.31921 -0.10872 -0.32222 C -0.1099 -0.32453 -0.11094 -0.32731 -0.1125 -0.32893 C -0.11771 -0.33541 -0.12422 -0.33889 -0.12865 -0.34676 C -0.12995 -0.34907 -0.13086 -0.35208 -0.13242 -0.35347 C -0.13724 -0.3574 -0.14245 -0.35926 -0.1474 -0.36227 C -0.15 -0.36389 -0.15234 -0.36574 -0.15495 -0.36666 C -0.15664 -0.36759 -0.15833 -0.36805 -0.1599 -0.36898 C -0.16211 -0.37037 -0.16419 -0.37176 -0.16615 -0.37338 C -0.16758 -0.37453 -0.16849 -0.37685 -0.16992 -0.37777 C -0.17396 -0.38055 -0.17825 -0.38217 -0.18242 -0.38449 C -0.18372 -0.38518 -0.1849 -0.38611 -0.1862 -0.3868 C -0.18906 -0.38842 -0.19206 -0.38958 -0.19492 -0.3912 C -0.20338 -0.39629 -0.20521 -0.39907 -0.21367 -0.40231 C -0.22995 -0.40856 -0.22878 -0.40625 -0.24622 -0.40902 C -0.24948 -0.40949 -0.25286 -0.41041 -0.25612 -0.41111 L -0.31615 -0.40671 C -0.31784 -0.40671 -0.31953 -0.40532 -0.32109 -0.40463 C -0.32409 -0.40324 -0.32695 -0.40115 -0.32995 -0.4 C -0.33529 -0.39814 -0.34075 -0.39722 -0.34609 -0.3956 C -0.3668 -0.38102 -0.33359 -0.40509 -0.3612 -0.3824 C -0.36432 -0.37963 -0.36797 -0.3787 -0.37109 -0.37569 C -0.37513 -0.37199 -0.37851 -0.36643 -0.38242 -0.36227 C -0.38698 -0.3574 -0.38984 -0.35671 -0.39362 -0.35115 C -0.39753 -0.3456 -0.40078 -0.33842 -0.40495 -0.33333 C -0.41159 -0.32523 -0.4194 -0.31967 -0.42617 -0.31111 C -0.43242 -0.30324 -0.43737 -0.29259 -0.44362 -0.28449 C -0.45247 -0.27338 -0.47109 -0.25023 -0.47487 -0.24004 C -0.47565 -0.23796 -0.4763 -0.23541 -0.47734 -0.23333 C -0.47891 -0.23078 -0.48099 -0.22963 -0.48242 -0.22685 C -0.50508 -0.17916 -0.48411 -0.22106 -0.49362 -0.1956 C -0.49505 -0.19166 -0.49713 -0.18842 -0.49857 -0.18449 C -0.50208 -0.17592 -0.50534 -0.16666 -0.50859 -0.15787 C -0.51029 -0.15347 -0.51224 -0.1493 -0.51367 -0.14444 C -0.51615 -0.13634 -0.51836 -0.12801 -0.52109 -0.12014 C -0.53242 -0.08773 -0.52695 -0.10926 -0.5349 -0.0824 C -0.53789 -0.07199 -0.54101 -0.0618 -0.54362 -0.05115 C -0.54492 -0.04606 -0.54596 -0.04074 -0.5474 -0.03564 C -0.54805 -0.03333 -0.54922 -0.03125 -0.54987 -0.02893 C -0.55286 -0.01875 -0.55573 -0.00833 -0.55859 0.00209 L -0.56237 0.01551 L -0.56484 0.02431 C -0.56862 0.05533 -0.57448 0.05371 -0.56367 0.05764 C -0.56315 0.05787 -0.56276 0.05764 -0.56237 0.05764 " pathEditMode="relative" rAng="0" ptsTypes="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24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00556 L -0.00286 -0.00556 C -0.00078 -0.01065 0.00157 -0.01551 0.00339 -0.02106 C 0.01042 -0.04468 0.00118 -0.02616 0.00964 -0.0412 C 0.01185 -0.05718 0.00886 -0.04421 0.01459 -0.0544 C 0.01563 -0.05625 0.01615 -0.0588 0.01706 -0.06111 C 0.01823 -0.06412 0.01967 -0.0669 0.02084 -0.06991 C 0.02253 -0.07431 0.02383 -0.0794 0.02579 -0.08333 C 0.02722 -0.08611 0.0293 -0.08727 0.03086 -0.09005 C 0.03269 -0.09329 0.03399 -0.09745 0.03581 -0.10116 C 0.03868 -0.10648 0.04115 -0.1125 0.04454 -0.11667 C 0.04584 -0.11806 0.04727 -0.11921 0.04831 -0.12106 C 0.05092 -0.12523 0.053 -0.13056 0.05586 -0.13426 C 0.06498 -0.14653 0.05652 -0.13565 0.06706 -0.14769 C 0.06967 -0.15046 0.07188 -0.15417 0.07461 -0.15648 C 0.07579 -0.15764 0.08516 -0.16065 0.08581 -0.16088 C 0.09375 -0.1588 0.10183 -0.15764 0.10964 -0.1544 C 0.11915 -0.15023 0.11511 -0.14745 0.12214 -0.13889 C 0.12435 -0.13588 0.12748 -0.13519 0.12956 -0.13218 C 0.13412 -0.12546 0.13737 -0.11597 0.14206 -0.10995 C 0.16823 -0.07685 0.13607 -0.11898 0.15717 -0.08773 C 0.1599 -0.08356 0.16342 -0.08125 0.16589 -0.07662 C 0.17058 -0.06782 0.17357 -0.05625 0.17839 -0.04769 C 0.18568 -0.03472 0.17865 -0.04838 0.18581 -0.03009 C 0.18737 -0.02616 0.18946 -0.02292 0.19089 -0.01898 C 0.19206 -0.01551 0.19245 -0.01134 0.19336 -0.00787 C 0.19454 -0.00324 0.19571 0.00116 0.19714 0.00556 C 0.19779 0.00787 0.19896 0.00972 0.19961 0.01227 C 0.20027 0.01435 0.20027 0.01667 0.20092 0.01875 C 0.20196 0.02269 0.20352 0.02616 0.20456 0.02986 C 0.20977 0.04838 0.20508 0.03426 0.20834 0.04769 C 0.20912 0.05069 0.21003 0.0537 0.21094 0.05671 " pathEditMode="relative" ptsTypes="AAAAAAAAAAAAAAAAAAAAAAAAAAAAAA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0.00717 L 0.00703 0.00717 C 0.00651 -0.02246 0.00651 -0.05232 0.00573 -0.08172 C 0.0056 -0.08565 0.00508 -0.08936 0.00443 -0.09283 C 0.00338 -0.09977 0.00286 -0.10718 0.00078 -0.11297 L -0.0043 -0.12616 C -0.00677 -0.14422 -0.00339 -0.12616 -0.01055 -0.14398 C -0.01133 -0.14607 -0.01107 -0.14885 -0.01172 -0.1507 C -0.01641 -0.1625 -0.02396 -0.17709 -0.0293 -0.18843 C -0.03099 -0.19213 -0.03216 -0.19676 -0.03425 -0.19954 C -0.03594 -0.20186 -0.03776 -0.20371 -0.03932 -0.20625 C -0.04232 -0.21111 -0.04492 -0.21713 -0.04805 -0.22176 C -0.05326 -0.22986 -0.05977 -0.23727 -0.0655 -0.24398 C -0.0668 -0.24561 -0.06823 -0.24653 -0.06927 -0.24838 C -0.07539 -0.25949 -0.07435 -0.25857 -0.08555 -0.26852 C -0.0888 -0.27153 -0.0918 -0.27639 -0.09557 -0.27732 C -0.10495 -0.2801 -0.11471 -0.27871 -0.12422 -0.27963 L -0.14922 -0.28172 C -0.15846 -0.28102 -0.16771 -0.28125 -0.17682 -0.27963 C -0.17943 -0.27917 -0.18164 -0.27593 -0.18425 -0.27523 C -0.19089 -0.27292 -0.19766 -0.27246 -0.2043 -0.27061 C -0.20599 -0.27037 -0.20755 -0.26898 -0.20925 -0.26852 C -0.2138 -0.2669 -0.21849 -0.26551 -0.22305 -0.26412 C -0.22513 -0.26343 -0.22721 -0.2625 -0.2293 -0.26181 C -0.23425 -0.26019 -0.23932 -0.25949 -0.24427 -0.25741 C -0.24844 -0.25579 -0.26875 -0.24398 -0.27175 -0.2419 C -0.27435 -0.24005 -0.27669 -0.23704 -0.2793 -0.23519 C -0.29076 -0.22709 -0.32904 -0.20486 -0.33802 -0.19283 C -0.33971 -0.19074 -0.34128 -0.1882 -0.34297 -0.18635 C -0.34544 -0.1838 -0.34831 -0.18264 -0.35052 -0.17963 C -0.35339 -0.17593 -0.35547 -0.17061 -0.35807 -0.16621 C -0.36094 -0.16111 -0.36445 -0.15672 -0.3668 -0.1507 C -0.36758 -0.14838 -0.36823 -0.14607 -0.36927 -0.14398 C -0.37123 -0.14005 -0.37357 -0.13681 -0.37552 -0.13287 C -0.37865 -0.12662 -0.38138 -0.11968 -0.38425 -0.11297 C -0.39219 -0.09468 -0.39258 -0.09422 -0.39922 -0.07292 C -0.403 -0.06088 -0.40352 -0.05695 -0.40677 -0.04398 C -0.40755 -0.04098 -0.40859 -0.0382 -0.40925 -0.03519 C -0.41276 -0.01875 -0.40794 -0.03311 -0.41302 -0.01968 C -0.4138 -0.01366 -0.41458 -0.00764 -0.4155 -0.00186 C -0.42109 0.03148 -0.41784 0.00602 -0.42044 0.02939 C -0.41953 0.0699 -0.42279 0.06805 -0.4155 0.09375 C -0.41524 0.09467 -0.41471 0.09514 -0.41432 0.09606 " pathEditMode="relative" ptsTypes="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718 L 0.00286 -0.00718 C 0.00534 -0.01875 0.01067 -0.04352 0.01406 -0.05394 C 0.01705 -0.0632 0.03906 -0.12523 0.04401 -0.13403 C 0.04609 -0.13773 0.0483 -0.1412 0.05026 -0.14514 C 0.08242 -0.21134 0.05625 -0.16389 0.07526 -0.19398 C 0.07656 -0.19607 0.07786 -0.19838 0.07903 -0.2007 C 0.08034 -0.20347 0.08125 -0.20718 0.08281 -0.20949 C 0.0888 -0.21852 0.09531 -0.22593 0.10156 -0.23403 C 0.10442 -0.23773 0.10716 -0.24213 0.11028 -0.24514 C 0.1194 -0.25417 0.12682 -0.26181 0.13659 -0.26968 C 0.1431 -0.275 0.16836 -0.29352 0.17656 -0.2963 C 0.1832 -0.29861 0.18997 -0.3 0.19648 -0.30301 C 0.19817 -0.3037 0.19987 -0.3044 0.20156 -0.30509 C 0.21054 -0.30972 0.2013 -0.30787 0.21901 -0.31412 C 0.23541 -0.31968 0.25247 -0.32361 0.26901 -0.32732 C 0.27656 -0.32662 0.28398 -0.32662 0.29153 -0.32523 C 0.29648 -0.32431 0.30143 -0.32222 0.30651 -0.32083 C 0.30937 -0.31991 0.31237 -0.31921 0.31523 -0.31852 C 0.32018 -0.31412 0.32513 -0.30949 0.33021 -0.30509 C 0.33307 -0.30278 0.3362 -0.30116 0.33893 -0.29861 C 0.34114 -0.29653 0.3431 -0.29398 0.34518 -0.2919 C 0.34765 -0.28958 0.35039 -0.28796 0.35273 -0.28519 C 0.35495 -0.28264 0.35677 -0.27894 0.35898 -0.27639 C 0.36094 -0.27384 0.36341 -0.27245 0.36523 -0.26968 C 0.37409 -0.25671 0.37135 -0.25787 0.37773 -0.24306 C 0.37969 -0.23843 0.38203 -0.23426 0.38398 -0.22963 C 0.3858 -0.22523 0.38698 -0.22037 0.38893 -0.2162 C 0.39739 -0.19954 0.40742 -0.18681 0.41393 -0.16736 C 0.41523 -0.16366 0.4164 -0.15995 0.41771 -0.15625 C 0.42096 -0.14722 0.425 -0.13912 0.42773 -0.12963 C 0.42851 -0.12662 0.42942 -0.12361 0.43021 -0.1206 C 0.43112 -0.11713 0.43177 -0.1132 0.43268 -0.10949 C 0.43333 -0.10718 0.43437 -0.10509 0.43528 -0.10278 C 0.43567 -0.09908 0.43554 -0.09514 0.43646 -0.09167 C 0.43776 -0.08681 0.43997 -0.0831 0.44153 -0.07847 C 0.44271 -0.07477 0.44401 -0.07107 0.44518 -0.06736 C 0.44661 -0.06296 0.44739 -0.0581 0.44896 -0.05394 C 0.45 -0.05139 0.45156 -0.04977 0.45273 -0.04722 C 0.45364 -0.04537 0.45416 -0.04259 0.45521 -0.04074 C 0.45664 -0.03796 0.46028 -0.03403 0.46028 -0.03403 " pathEditMode="relative" ptsTypes="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23 -0.03009 L -0.01523 -0.03009 C -0.01601 -0.04051 -0.01875 -0.07824 -0.02031 -0.09028 C -0.02122 -0.09699 -0.02304 -0.10347 -0.02408 -0.11018 C -0.02434 -0.11204 -0.02565 -0.13657 -0.03033 -0.13912 C -0.03671 -0.14282 -0.04362 -0.14166 -0.05026 -0.14352 C -0.05416 -0.14467 -0.05781 -0.14653 -0.06158 -0.14791 C -0.07213 -0.1456 -0.07291 -0.14606 -0.08411 -0.14143 C -0.08541 -0.14074 -0.08658 -0.14004 -0.08776 -0.13912 C -0.09205 -0.13634 -0.09609 -0.1331 -0.10039 -0.13032 C -0.10156 -0.1294 -0.10286 -0.12893 -0.10403 -0.12801 C -0.1082 -0.12523 -0.1125 -0.12222 -0.11653 -0.11921 C -0.12474 -0.11296 -0.1332 -0.10648 -0.14036 -0.09676 C -0.14362 -0.09236 -0.14609 -0.08634 -0.14908 -0.08125 C -0.15234 -0.07592 -0.15572 -0.07083 -0.15911 -0.06574 C -0.16028 -0.06134 -0.16171 -0.05694 -0.16289 -0.05231 C -0.16341 -0.05023 -0.16354 -0.04791 -0.16406 -0.0456 C -0.16731 -0.03217 -0.17148 -0.01944 -0.17408 -0.00555 C -0.17447 -0.00347 -0.175 -0.00116 -0.17539 0.00093 C -0.17968 0.02639 -0.1763 0.0081 -0.17903 0.02338 " pathEditMode="relative" ptsTypes="AAAAAAAAAAAAAAAAAA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4.79167E-6 0.00023 C 0.0039 -0.03843 0.00377 -0.02801 0.00117 -0.08241 C 0.00052 -0.0963 -0.00079 -0.09861 -0.00261 -0.10903 C -0.00612 -0.13033 -0.00391 -0.1213 -0.01003 -0.14445 C -0.01198 -0.15208 -0.01459 -0.15903 -0.01628 -0.16667 C -0.01797 -0.17408 -0.01849 -0.18171 -0.02006 -0.18889 C -0.02097 -0.19306 -0.02266 -0.1963 -0.02383 -0.2 C -0.02474 -0.20301 -0.02553 -0.20602 -0.02631 -0.20903 C -0.02852 -0.21783 -0.02813 -0.22014 -0.03125 -0.22685 C -0.03243 -0.22917 -0.03386 -0.23102 -0.03503 -0.23333 C -0.03724 -0.23773 -0.03933 -0.24236 -0.04128 -0.24676 C -0.05808 -0.28403 -0.03034 -0.22454 -0.05 -0.26458 C -0.05144 -0.26736 -0.05222 -0.27107 -0.05378 -0.27338 C -0.05717 -0.27847 -0.06576 -0.28102 -0.06875 -0.28241 C -0.07344 -0.2875 -0.07787 -0.29283 -0.08256 -0.29792 C -0.08412 -0.29954 -0.08607 -0.30023 -0.0875 -0.30232 C -0.0961 -0.31412 -0.09076 -0.31158 -0.09883 -0.32014 C -0.10365 -0.32523 -0.1112 -0.33056 -0.11628 -0.33333 C -0.11954 -0.33519 -0.12305 -0.33611 -0.12631 -0.33796 C -0.12878 -0.33912 -0.13125 -0.34144 -0.13386 -0.34236 C -0.13829 -0.34375 -0.14297 -0.34375 -0.14753 -0.34445 C -0.17123 -0.35394 -0.14467 -0.34398 -0.17761 -0.35347 C -0.18425 -0.35533 -0.19089 -0.35857 -0.19753 -0.36019 C -0.20287 -0.36134 -0.20834 -0.36158 -0.21381 -0.36227 C -0.22383 -0.36389 -0.22383 -0.36412 -0.23256 -0.36667 C -0.25 -0.36597 -0.26758 -0.36644 -0.28503 -0.36458 C -0.28894 -0.36412 -0.29245 -0.36111 -0.29636 -0.36019 C -0.30378 -0.3581 -0.31133 -0.35718 -0.31875 -0.35556 C -0.34375 -0.34097 -0.33347 -0.34468 -0.34883 -0.34005 L -0.37878 -0.31783 C -0.38425 -0.31366 -0.39011 -0.31042 -0.39506 -0.30463 C -0.39883 -0.3 -0.40235 -0.29514 -0.40625 -0.29121 C -0.40821 -0.28935 -0.41068 -0.28889 -0.4125 -0.28681 C -0.41941 -0.27917 -0.42592 -0.2706 -0.43256 -0.26227 C -0.43594 -0.2581 -0.43907 -0.25301 -0.44258 -0.24908 C -0.44375 -0.24746 -0.44519 -0.2463 -0.44636 -0.24445 C -0.45482 -0.23148 -0.46342 -0.21875 -0.47136 -0.20463 C -0.47292 -0.20162 -0.47448 -0.19838 -0.47631 -0.1956 C -0.47878 -0.1919 -0.48152 -0.18866 -0.48386 -0.18449 C -0.49336 -0.16736 -0.49011 -0.16829 -0.5 -0.14908 C -0.50105 -0.14699 -0.50261 -0.14607 -0.50378 -0.14445 C -0.50925 -0.125 -0.50495 -0.13912 -0.51758 -0.10671 C -0.51836 -0.10463 -0.51954 -0.10255 -0.52006 -0.1 C -0.52865 -0.06181 -0.51524 -0.12083 -0.52631 -0.0757 C -0.52813 -0.06829 -0.52943 -0.06065 -0.53125 -0.05347 C -0.53321 -0.04583 -0.53568 -0.03889 -0.5375 -0.03125 C -0.53907 -0.02477 -0.54011 -0.01783 -0.54128 -0.01111 C -0.54219 -0.00093 -0.54284 0.00949 -0.54375 0.01991 C -0.54519 0.03472 -0.54584 0.0243 -0.54636 0.04444 C -0.54662 0.05532 -0.54636 0.06667 -0.54636 0.07778 " pathEditMode="relative" rAng="0" ptsTypes="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74" y="-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3473 L 0.00273 -0.03473 C 0.00559 -0.04445 0.00872 -0.05394 0.01145 -0.06366 C 0.01328 -0.07014 0.01445 -0.07732 0.0164 -0.08357 C 0.01927 -0.09306 0.0358 -0.14398 0.0427 -0.16366 C 0.04557 -0.17199 0.04856 -0.17986 0.05143 -0.1882 C 0.05507 -0.19838 0.0595 -0.21204 0.06393 -0.22153 C 0.06575 -0.22547 0.06822 -0.22848 0.07018 -0.23264 C 0.07408 -0.24121 0.07734 -0.2507 0.08138 -0.25926 C 0.0845 -0.26574 0.08815 -0.27084 0.0914 -0.27709 C 0.10911 -0.31088 0.08711 -0.27292 0.1039 -0.29931 C 0.11979 -0.32431 0.13437 -0.35209 0.15143 -0.37477 C 0.15312 -0.37709 0.15455 -0.37963 0.15638 -0.38148 C 0.1625 -0.38797 0.16888 -0.39375 0.17513 -0.39931 C 0.19961 -0.42107 0.17981 -0.40301 0.19635 -0.41482 C 0.20026 -0.4176 0.20364 -0.42223 0.20768 -0.42385 C 0.21614 -0.42732 0.23841 -0.4294 0.24765 -0.43056 C 0.26614 -0.43866 0.25312 -0.4338 0.29518 -0.42824 C 0.29765 -0.42778 0.30013 -0.42685 0.3026 -0.42593 C 0.31276 -0.42269 0.31145 -0.42246 0.32513 -0.41482 C 0.33294 -0.4051 0.33815 -0.4007 0.34388 -0.3882 C 0.34791 -0.37963 0.35078 -0.36945 0.3552 -0.36158 C 0.35768 -0.35718 0.36028 -0.35278 0.36263 -0.34815 C 0.372 -0.3301 0.36432 -0.34375 0.37018 -0.33033 C 0.37695 -0.31505 0.37708 -0.31806 0.38268 -0.29931 C 0.38502 -0.29144 0.38697 -0.2831 0.38893 -0.27477 C 0.38984 -0.2706 0.39049 -0.26598 0.3914 -0.26158 C 0.39296 -0.25394 0.39479 -0.24676 0.39635 -0.23935 C 0.39687 -0.23704 0.397 -0.23473 0.39765 -0.23264 C 0.3983 -0.2301 0.39934 -0.22824 0.40013 -0.22593 C 0.40247 -0.20139 0.39974 -0.22361 0.4052 -0.19699 C 0.41549 -0.1456 0.40794 -0.17176 0.4177 -0.14144 C 0.41809 -0.13704 0.41822 -0.13241 0.41888 -0.12801 C 0.42031 -0.11898 0.42304 -0.11065 0.42395 -0.10139 C 0.42513 -0.0882 0.42617 -0.07477 0.4276 -0.06135 C 0.42812 -0.05764 0.42838 -0.05394 0.4289 -0.05023 C 0.42916 -0.04792 0.42968 -0.04584 0.4302 -0.04352 C 0.42929 -0.01852 0.42903 0.00694 0.4276 0.03194 C 0.42734 0.03796 0.42591 0.04375 0.42513 0.04977 C 0.42461 0.05347 0.42252 0.05787 0.42395 0.06088 C 0.42513 0.06365 0.42812 0.06088 0.4302 0.06088 " pathEditMode="relative" ptsTypes="AAAAAAAAAAAAAAAAAAAAAAAAAAAAAAAAAAAAAAA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2569 L 0.0026 -0.02569 C 0.00169 -0.03472 0.00091 -0.04351 2.08333E-7 -0.05254 C -0.00169 -0.06921 -0.00052 -0.05439 -0.00247 -0.06805 C -0.00417 -0.08009 -0.00313 -0.08032 -0.00625 -0.09259 C -0.00677 -0.0949 -0.00794 -0.09675 -0.00872 -0.09907 C -0.01055 -0.10509 -0.0125 -0.11064 -0.01367 -0.11689 C -0.01406 -0.11921 -0.01419 -0.12175 -0.01497 -0.12361 C -0.01888 -0.13425 -0.02747 -0.15463 -0.02747 -0.15463 C -0.03008 -0.16875 -0.02773 -0.15833 -0.0362 -0.17916 C -0.04219 -0.19375 -0.03411 -0.17777 -0.04622 -0.19907 C -0.05495 -0.19838 -0.0638 -0.1993 -0.0724 -0.19699 C -0.07865 -0.19537 -0.07982 -0.18981 -0.08372 -0.18356 C -0.08568 -0.18055 -0.08776 -0.17731 -0.08997 -0.17476 C -0.09792 -0.16527 -0.09219 -0.17615 -0.09987 -0.16365 C -0.1026 -0.15949 -0.10443 -0.1537 -0.10742 -0.15023 C -0.11081 -0.14652 -0.11419 -0.14328 -0.11745 -0.13912 C -0.13112 -0.12129 -0.12174 -0.13171 -0.12995 -0.11921 C -0.1319 -0.11597 -0.13424 -0.11365 -0.1362 -0.11018 C -0.13763 -0.10763 -0.13854 -0.10416 -0.13997 -0.10138 C -0.14479 -0.09189 -0.14974 -0.08541 -0.15365 -0.07476 C -0.15521 -0.0706 -0.15586 -0.0655 -0.15742 -0.06134 C -0.1651 -0.04004 -0.16484 -0.03657 -0.16484 -0.04583 " pathEditMode="relative" ptsTypes="AAAAAAAAAAAAAAAAAAAAA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88" l="7009" r="94860">
                        <a14:foregroundMark x1="43925" y1="42188" x2="43925" y2="4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47" y="1135802"/>
            <a:ext cx="2301353" cy="344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8" b="90000" l="10000" r="92188">
                        <a14:foregroundMark x1="66563" y1="22917" x2="66563" y2="22917"/>
                        <a14:foregroundMark x1="66719" y1="23750" x2="66719" y2="23750"/>
                        <a14:foregroundMark x1="67031" y1="21875" x2="67031" y2="21875"/>
                        <a14:foregroundMark x1="65938" y1="23542" x2="65938" y2="23542"/>
                        <a14:foregroundMark x1="66719" y1="25417" x2="66719" y2="25417"/>
                        <a14:foregroundMark x1="67656" y1="20208" x2="67656" y2="20208"/>
                        <a14:backgroundMark x1="45469" y1="77708" x2="45469" y2="77708"/>
                        <a14:backgroundMark x1="59219" y1="75417" x2="59219" y2="75417"/>
                        <a14:backgroundMark x1="63438" y1="71042" x2="63438" y2="71042"/>
                        <a14:backgroundMark x1="62656" y1="64792" x2="62656" y2="6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63" b="7679"/>
          <a:stretch/>
        </p:blipFill>
        <p:spPr bwMode="auto">
          <a:xfrm>
            <a:off x="9778999" y="1207559"/>
            <a:ext cx="3000429" cy="500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" b="551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626" y="3210187"/>
            <a:ext cx="3653853" cy="24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000" b="83500" l="46500" r="70833">
                        <a14:foregroundMark x1="52333" y1="59000" x2="52333" y2="59000"/>
                        <a14:foregroundMark x1="54833" y1="58833" x2="54833" y2="58833"/>
                        <a14:foregroundMark x1="57333" y1="57000" x2="57333" y2="57000"/>
                        <a14:foregroundMark x1="48333" y1="73500" x2="48333" y2="73500"/>
                        <a14:foregroundMark x1="49667" y1="69667" x2="49667" y2="69667"/>
                        <a14:foregroundMark x1="47833" y1="77500" x2="47833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50" t="44361" r="27194" b="16972"/>
          <a:stretch/>
        </p:blipFill>
        <p:spPr bwMode="auto">
          <a:xfrm>
            <a:off x="7924798" y="4076700"/>
            <a:ext cx="1574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shape1025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45000" l="4209" r="37879">
                        <a14:foregroundMark x1="15531" y1="28674" x2="15531" y2="28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912" b="50000"/>
          <a:stretch/>
        </p:blipFill>
        <p:spPr>
          <a:xfrm>
            <a:off x="2859609" y="3543299"/>
            <a:ext cx="3648075" cy="3089275"/>
          </a:xfrm>
          <a:prstGeom prst="rect">
            <a:avLst/>
          </a:prstGeom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442" b="74419" l="65167" r="89833">
                        <a14:foregroundMark x1="81167" y1="32558" x2="81167" y2="32558"/>
                        <a14:foregroundMark x1="65667" y1="23023" x2="65667" y2="23023"/>
                        <a14:foregroundMark x1="72333" y1="36512" x2="72333" y2="36512"/>
                        <a14:foregroundMark x1="75333" y1="41860" x2="75333" y2="41860"/>
                        <a14:foregroundMark x1="74667" y1="43023" x2="74667" y2="43023"/>
                        <a14:backgroundMark x1="69500" y1="46744" x2="69500" y2="46744"/>
                        <a14:backgroundMark x1="86167" y1="67209" x2="86167" y2="6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04" r="10229" b="24312"/>
          <a:stretch/>
        </p:blipFill>
        <p:spPr bwMode="auto">
          <a:xfrm>
            <a:off x="7525379" y="-424918"/>
            <a:ext cx="2070100" cy="413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167" b="43000" l="8167" r="35667">
                        <a14:foregroundMark x1="18167" y1="27167" x2="18167" y2="27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39" t="22291" r="64084" b="55417"/>
          <a:stretch/>
        </p:blipFill>
        <p:spPr bwMode="auto">
          <a:xfrm>
            <a:off x="5834323" y="4716777"/>
            <a:ext cx="1587501" cy="127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33507" r="61051">
                        <a14:foregroundMark x1="48984" y1="39167" x2="48984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4" r="35506"/>
          <a:stretch/>
        </p:blipFill>
        <p:spPr bwMode="auto">
          <a:xfrm>
            <a:off x="3060700" y="1770377"/>
            <a:ext cx="1803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1136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67" b="96167" l="15167" r="48167">
                        <a14:foregroundMark x1="34333" y1="69667" x2="34333" y2="69667"/>
                        <a14:foregroundMark x1="33000" y1="69500" x2="33000" y2="6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5" t="63339" r="52128"/>
          <a:stretch/>
        </p:blipFill>
        <p:spPr bwMode="auto">
          <a:xfrm>
            <a:off x="3672233" y="3947161"/>
            <a:ext cx="2879522" cy="291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8" b="92553" l="1766" r="97962">
                        <a14:foregroundMark x1="51902" y1="9894" x2="51902" y2="9894"/>
                        <a14:foregroundMark x1="59239" y1="15957" x2="59239" y2="15957"/>
                        <a14:foregroundMark x1="69158" y1="17872" x2="69158" y2="17872"/>
                        <a14:foregroundMark x1="44837" y1="18404" x2="44837" y2="18404"/>
                        <a14:foregroundMark x1="56114" y1="24255" x2="56114" y2="24255"/>
                        <a14:foregroundMark x1="69837" y1="41064" x2="69837" y2="41064"/>
                        <a14:foregroundMark x1="69565" y1="53404" x2="69565" y2="53404"/>
                        <a14:foregroundMark x1="61005" y1="52553" x2="61005" y2="52553"/>
                        <a14:foregroundMark x1="21603" y1="17021" x2="21603" y2="17021"/>
                        <a14:foregroundMark x1="31522" y1="13191" x2="31522" y2="13191"/>
                        <a14:foregroundMark x1="6522" y1="42979" x2="6522" y2="42979"/>
                        <a14:foregroundMark x1="22283" y1="51809" x2="22283" y2="51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738" y="304801"/>
            <a:ext cx="4594571" cy="586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0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0"/>
          <a:stretch/>
        </p:blipFill>
        <p:spPr bwMode="auto">
          <a:xfrm>
            <a:off x="8328830" y="304801"/>
            <a:ext cx="5189050" cy="545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25" b="95849" l="10000" r="90000">
                        <a14:foregroundMark x1="51458" y1="9340" x2="51458" y2="9340"/>
                        <a14:foregroundMark x1="25729" y1="24907" x2="25729" y2="24907"/>
                        <a14:foregroundMark x1="27604" y1="22535" x2="27604" y2="22535"/>
                        <a14:backgroundMark x1="14792" y1="25130" x2="14792" y2="25130"/>
                        <a14:backgroundMark x1="85417" y1="25797" x2="85417" y2="2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609" y="-167640"/>
            <a:ext cx="3719167" cy="522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4310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0.14445 L 0.46133 0.1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78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96" b="62469"/>
          <a:stretch/>
        </p:blipFill>
        <p:spPr bwMode="auto">
          <a:xfrm>
            <a:off x="723583" y="4170047"/>
            <a:ext cx="2104391" cy="154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4" t="50000" r="19948" b="12023"/>
          <a:stretch/>
        </p:blipFill>
        <p:spPr bwMode="auto">
          <a:xfrm>
            <a:off x="10157459" y="4186877"/>
            <a:ext cx="2001249" cy="153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4" r="59896" b="59533"/>
          <a:stretch/>
        </p:blipFill>
        <p:spPr bwMode="auto">
          <a:xfrm>
            <a:off x="3520439" y="4186877"/>
            <a:ext cx="1920694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4" r="20048" b="60031"/>
          <a:stretch/>
        </p:blipFill>
        <p:spPr bwMode="auto">
          <a:xfrm>
            <a:off x="7084773" y="4186877"/>
            <a:ext cx="1911056" cy="153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833" b="72778" l="70703" r="98750">
                        <a14:foregroundMark x1="94219" y1="64028" x2="94219" y2="64028"/>
                        <a14:foregroundMark x1="95234" y1="61389" x2="95234" y2="61389"/>
                        <a14:foregroundMark x1="96484" y1="58611" x2="96484" y2="58611"/>
                        <a14:foregroundMark x1="96719" y1="55972" x2="96719" y2="55972"/>
                        <a14:foregroundMark x1="96719" y1="65278" x2="96719" y2="65278"/>
                        <a14:foregroundMark x1="91719" y1="59583" x2="91719" y2="59583"/>
                        <a14:foregroundMark x1="94531" y1="70278" x2="94531" y2="70278"/>
                        <a14:foregroundMark x1="92500" y1="66667" x2="92500" y2="66667"/>
                        <a14:foregroundMark x1="95469" y1="57361" x2="95469" y2="57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36888" b="23112"/>
          <a:stretch/>
        </p:blipFill>
        <p:spPr bwMode="auto">
          <a:xfrm>
            <a:off x="6094173" y="1940243"/>
            <a:ext cx="2289388" cy="158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0" b="74028" l="39297" r="58125">
                        <a14:foregroundMark x1="47500" y1="34167" x2="47500" y2="34167"/>
                        <a14:foregroundMark x1="50000" y1="34167" x2="50000" y2="34167"/>
                        <a14:foregroundMark x1="48984" y1="28472" x2="48984" y2="28472"/>
                        <a14:foregroundMark x1="47969" y1="38194" x2="47969" y2="38194"/>
                        <a14:foregroundMark x1="45781" y1="32500" x2="45781" y2="32500"/>
                        <a14:foregroundMark x1="50000" y1="37778" x2="50000" y2="37778"/>
                        <a14:foregroundMark x1="50234" y1="29306" x2="50234" y2="29306"/>
                        <a14:foregroundMark x1="50000" y1="27083" x2="50000" y2="27083"/>
                        <a14:foregroundMark x1="47500" y1="27500" x2="47500" y2="2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21333" r="39500" b="20000"/>
          <a:stretch/>
        </p:blipFill>
        <p:spPr bwMode="auto">
          <a:xfrm>
            <a:off x="899160" y="1513524"/>
            <a:ext cx="1432560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11" b="83889" l="3281" r="31719">
                        <a14:foregroundMark x1="16719" y1="74583" x2="16719" y2="74583"/>
                        <a14:foregroundMark x1="17969" y1="70556" x2="17969" y2="70556"/>
                        <a14:foregroundMark x1="14453" y1="71389" x2="14453" y2="71389"/>
                        <a14:foregroundMark x1="15156" y1="78472" x2="15156" y2="78472"/>
                        <a14:foregroundMark x1="19922" y1="68750" x2="19922" y2="68750"/>
                        <a14:foregroundMark x1="18438" y1="67361" x2="18438" y2="67361"/>
                        <a14:foregroundMark x1="18906" y1="76250" x2="18906" y2="76250"/>
                        <a14:foregroundMark x1="20703" y1="72778" x2="20703" y2="72778"/>
                        <a14:foregroundMark x1="15703" y1="68333" x2="15703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24" r="66250" b="14010"/>
          <a:stretch/>
        </p:blipFill>
        <p:spPr bwMode="auto">
          <a:xfrm>
            <a:off x="9620090" y="1833564"/>
            <a:ext cx="2057400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111" b="65556" l="7500" r="27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6" t="22786" r="72046" b="34499"/>
          <a:stretch/>
        </p:blipFill>
        <p:spPr bwMode="auto">
          <a:xfrm>
            <a:off x="3672840" y="1940243"/>
            <a:ext cx="1310640" cy="158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818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2138 0.32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23998 0.30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0.31875 0.28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24128 0.345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67" b="96167" l="15167" r="48167">
                        <a14:foregroundMark x1="34333" y1="69667" x2="34333" y2="69667"/>
                        <a14:foregroundMark x1="33000" y1="69500" x2="33000" y2="6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5" t="63339" r="52128"/>
          <a:stretch/>
        </p:blipFill>
        <p:spPr bwMode="auto">
          <a:xfrm>
            <a:off x="6936838" y="3611880"/>
            <a:ext cx="3407183" cy="344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8" b="92553" l="1766" r="97962">
                        <a14:foregroundMark x1="51902" y1="9894" x2="51902" y2="9894"/>
                        <a14:foregroundMark x1="59239" y1="15957" x2="59239" y2="15957"/>
                        <a14:foregroundMark x1="69158" y1="17872" x2="69158" y2="17872"/>
                        <a14:foregroundMark x1="44837" y1="18404" x2="44837" y2="18404"/>
                        <a14:foregroundMark x1="56114" y1="24255" x2="56114" y2="24255"/>
                        <a14:foregroundMark x1="69837" y1="41064" x2="69837" y2="41064"/>
                        <a14:foregroundMark x1="69565" y1="53404" x2="69565" y2="53404"/>
                        <a14:foregroundMark x1="61005" y1="52553" x2="61005" y2="52553"/>
                        <a14:foregroundMark x1="21603" y1="17021" x2="21603" y2="17021"/>
                        <a14:foregroundMark x1="31522" y1="13191" x2="31522" y2="13191"/>
                        <a14:foregroundMark x1="6522" y1="42979" x2="6522" y2="42979"/>
                        <a14:foregroundMark x1="22283" y1="51809" x2="22283" y2="51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820" y="-716282"/>
            <a:ext cx="5997900" cy="766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88" l="7009" r="94860">
                        <a14:foregroundMark x1="43925" y1="42188" x2="43925" y2="4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08" y="2646680"/>
            <a:ext cx="1542350" cy="230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0" b="83500" l="46500" r="70833">
                        <a14:foregroundMark x1="52333" y1="59000" x2="52333" y2="59000"/>
                        <a14:foregroundMark x1="54833" y1="58833" x2="54833" y2="58833"/>
                        <a14:foregroundMark x1="57333" y1="57000" x2="57333" y2="57000"/>
                        <a14:foregroundMark x1="48333" y1="73500" x2="48333" y2="73500"/>
                        <a14:foregroundMark x1="49667" y1="69667" x2="49667" y2="69667"/>
                        <a14:foregroundMark x1="47833" y1="77500" x2="47833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50" t="44361" r="27194" b="16972"/>
          <a:stretch/>
        </p:blipFill>
        <p:spPr bwMode="auto">
          <a:xfrm>
            <a:off x="10391321" y="2377437"/>
            <a:ext cx="1574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3507" r="61051">
                        <a14:foregroundMark x1="48984" y1="39167" x2="48984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4" r="35506"/>
          <a:stretch/>
        </p:blipFill>
        <p:spPr bwMode="auto">
          <a:xfrm>
            <a:off x="1666238" y="3848097"/>
            <a:ext cx="1803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0873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81481E-6 L 0.33385 0.0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2" y="-15564"/>
            <a:ext cx="9113837" cy="687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599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wipe dir="r"/>
        <p:sndAc>
          <p:stSnd>
            <p:snd r:embed="rId2" name="applause.wav"/>
          </p:stSnd>
        </p:sndAc>
      </p:transition>
    </mc:Choice>
    <mc:Fallback>
      <p:transition spd="slow">
        <p:wipe dir="r"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2755</TotalTime>
  <Words>56</Words>
  <Application>Microsoft Office PowerPoint</Application>
  <PresentationFormat>Произвольный</PresentationFormat>
  <Paragraphs>9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Тема Office</vt:lpstr>
      <vt:lpstr>1_Тема Office</vt:lpstr>
      <vt:lpstr>2_Тема Office</vt:lpstr>
      <vt:lpstr>3_Тема Office</vt:lpstr>
      <vt:lpstr>Номинация: «Мультимедийный дидактический комплекс» Мультимедийное дидактическое пособие «Заяц и его друзья»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Владислав Белов</dc:creator>
  <cp:lastModifiedBy>фронтайм</cp:lastModifiedBy>
  <cp:revision>32</cp:revision>
  <dcterms:created xsi:type="dcterms:W3CDTF">2021-11-30T18:20:55Z</dcterms:created>
  <dcterms:modified xsi:type="dcterms:W3CDTF">2024-11-25T15:48:12Z</dcterms:modified>
</cp:coreProperties>
</file>