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2601-1F12-4E12-9D4C-564EF1E989EA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44962-CD76-41B1-A54C-CED53518820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2601-1F12-4E12-9D4C-564EF1E989EA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4962-CD76-41B1-A54C-CED5351882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2601-1F12-4E12-9D4C-564EF1E989EA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4962-CD76-41B1-A54C-CED5351882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2601-1F12-4E12-9D4C-564EF1E989EA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4962-CD76-41B1-A54C-CED5351882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2601-1F12-4E12-9D4C-564EF1E989EA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4962-CD76-41B1-A54C-CED53518820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2601-1F12-4E12-9D4C-564EF1E989EA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4962-CD76-41B1-A54C-CED53518820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2601-1F12-4E12-9D4C-564EF1E989EA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4962-CD76-41B1-A54C-CED53518820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2601-1F12-4E12-9D4C-564EF1E989EA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4962-CD76-41B1-A54C-CED5351882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2601-1F12-4E12-9D4C-564EF1E989EA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4962-CD76-41B1-A54C-CED5351882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2601-1F12-4E12-9D4C-564EF1E989EA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4962-CD76-41B1-A54C-CED5351882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2601-1F12-4E12-9D4C-564EF1E989EA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4962-CD76-41B1-A54C-CED5351882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EB42601-1F12-4E12-9D4C-564EF1E989EA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DF44962-CD76-41B1-A54C-CED53518820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79439"/>
          </a:xfrm>
        </p:spPr>
        <p:txBody>
          <a:bodyPr/>
          <a:lstStyle/>
          <a:p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Изолированное произношение звука </a:t>
            </a:r>
            <a:b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«Р»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Осипова АГ\Documents\2d00494689b0ca23de206c272c01a5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609956"/>
            <a:ext cx="3534509" cy="248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Инструкция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Дайте ответ на поставленный вопрос.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варианта ответа осуществляется щелчком левой клавиши мыши.</a:t>
            </a:r>
          </a:p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случае неверного ответа- щелчок не сработает.</a:t>
            </a:r>
          </a:p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случае верного ответа-ответ перемещается </a:t>
            </a:r>
            <a:r>
              <a:rPr lang="ru-RU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торт.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49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сипова АГ\Documents\2d00494689b0ca23de206c272c01a5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609956"/>
            <a:ext cx="3534509" cy="248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Определи правильную артикуляцию звука «Р»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кончик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языка в форме ложечки поднят и вибрирует у альвеол (при произношении твердого Р), либо у верхних резцов (при произношении мягкого Р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кончик языка находится за нижними зубами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92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сипова АГ\Documents\2d00494689b0ca23de206c272c01a5b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575" y="3429000"/>
            <a:ext cx="3166923" cy="269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гадай, в каком случае звук «Р» твердый-картинку перемести справа от торта, а если мягкий-слева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Осипова АГ\Documents\бб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28387"/>
            <a:ext cx="2592288" cy="183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Осипова АГ\Documents\1V_8n8ePnFgииитт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28387"/>
            <a:ext cx="2448272" cy="183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95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0.03912 L 0.50399 0.288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1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1805 L -0.51181 0.288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90" y="1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Осипова АГ\Documents\2d00494689b0ca23de206c272c01a5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81128"/>
            <a:ext cx="3360049" cy="197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Выбери артикуляционные упражнения для звука «Р»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Осипова АГ\Documents\slide_06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12" y="1628801"/>
            <a:ext cx="1854308" cy="11481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Осипова АГ\Documents\4da84cd9-203c-4ae8-9d74-57e3ceb4f4f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2" y="3212976"/>
            <a:ext cx="2088231" cy="11224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Осипова АГ\Documents\slide-1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212976"/>
            <a:ext cx="2088232" cy="11224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C:\Users\Осипова АГ\Documents\b859c7232c2637cd7adb7436676fe84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800"/>
            <a:ext cx="2249628" cy="11224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Осипова АГ\Documents\51e3ef5f49041b1b02be3049a02680b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100" y="1628800"/>
            <a:ext cx="2351968" cy="11224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Осипова АГ\Documents\mfG0gesgJEMююю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212976"/>
            <a:ext cx="2249628" cy="11224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94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0.33767 0.378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75" y="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0.25989 0.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25677 0.4118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47" y="2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Осипова АГ\Documents\2d00494689b0ca23de206c272c01a5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294023"/>
            <a:ext cx="3024337" cy="22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Ох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арактеризуй звук «Р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согласный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лухой 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ласный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вонкий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олько твердый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ожет быть твердым и мягким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61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87 0.02338 L 0.34219 0.40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1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L 0.29913 0.29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1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 L 0.22517 0.2127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1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492896"/>
            <a:ext cx="59046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5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</TotalTime>
  <Words>118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Изолированное произношение звука  «Р»</vt:lpstr>
      <vt:lpstr>Инструкция </vt:lpstr>
      <vt:lpstr>Определи правильную артикуляцию звука «Р»</vt:lpstr>
      <vt:lpstr>Угадай, в каком случае звук «Р» твердый-картинку перемести справа от торта, а если мягкий-слева</vt:lpstr>
      <vt:lpstr>Выбери артикуляционные упражнения для звука «Р»</vt:lpstr>
      <vt:lpstr>Охарактеризуй звук «Р»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Изолированное произношение звука  «Р»</dc:title>
  <dc:creator>Осипова АГ</dc:creator>
  <cp:lastModifiedBy>Осипова АГ</cp:lastModifiedBy>
  <cp:revision>7</cp:revision>
  <dcterms:created xsi:type="dcterms:W3CDTF">2024-11-25T15:54:04Z</dcterms:created>
  <dcterms:modified xsi:type="dcterms:W3CDTF">2024-11-25T17:37:33Z</dcterms:modified>
</cp:coreProperties>
</file>