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2601-1F12-4E12-9D4C-564EF1E989EA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44962-CD76-41B1-A54C-CED53518820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2601-1F12-4E12-9D4C-564EF1E989EA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44962-CD76-41B1-A54C-CED5351882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2601-1F12-4E12-9D4C-564EF1E989EA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44962-CD76-41B1-A54C-CED5351882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2601-1F12-4E12-9D4C-564EF1E989EA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44962-CD76-41B1-A54C-CED5351882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2601-1F12-4E12-9D4C-564EF1E989EA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44962-CD76-41B1-A54C-CED53518820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2601-1F12-4E12-9D4C-564EF1E989EA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44962-CD76-41B1-A54C-CED53518820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2601-1F12-4E12-9D4C-564EF1E989EA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44962-CD76-41B1-A54C-CED53518820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2601-1F12-4E12-9D4C-564EF1E989EA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44962-CD76-41B1-A54C-CED5351882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2601-1F12-4E12-9D4C-564EF1E989EA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44962-CD76-41B1-A54C-CED5351882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2601-1F12-4E12-9D4C-564EF1E989EA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44962-CD76-41B1-A54C-CED5351882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2601-1F12-4E12-9D4C-564EF1E989EA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44962-CD76-41B1-A54C-CED5351882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EB42601-1F12-4E12-9D4C-564EF1E989EA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DF44962-CD76-41B1-A54C-CED53518820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179439"/>
          </a:xfrm>
        </p:spPr>
        <p:txBody>
          <a:bodyPr/>
          <a:lstStyle/>
          <a:p>
            <a:r>
              <a:rPr lang="ru-RU" sz="5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Изолированное произношение звука </a:t>
            </a:r>
            <a:br>
              <a:rPr lang="ru-RU" sz="5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«Р»</a:t>
            </a:r>
            <a:endParaRPr lang="ru-RU" sz="5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C:\Users\Осипова АГ\Documents\2d00494689b0ca23de206c272c01a5b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609956"/>
            <a:ext cx="3534509" cy="248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6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Инструкция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Дайте ответ на поставленный вопрос.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Выбор 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варианта ответа осуществляется щелчком левой клавиши мыши.</a:t>
            </a:r>
          </a:p>
          <a:p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случае неверного ответа- щелчок не сработает.</a:t>
            </a:r>
          </a:p>
          <a:p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случае верного ответа-ответ перемещается </a:t>
            </a:r>
            <a:r>
              <a:rPr lang="ru-RU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торт.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649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Осипова АГ\Documents\2d00494689b0ca23de206c272c01a5b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609956"/>
            <a:ext cx="3534509" cy="248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Определи правильную артикуляцию звука «Р»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кончик 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языка в форме ложечки поднят и вибрирует у альвеол (при произношении твердого Р), либо у верхних резцов (при произношении мягкого Р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 typeface="Courier New" pitchFamily="49" charset="0"/>
              <a:buChar char="o"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кончик языка находится за нижними зубами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920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Осипова АГ\Documents\2d00494689b0ca23de206c272c01a5b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2575" y="3429000"/>
            <a:ext cx="3166923" cy="2697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гадай, в каком случае звук «Р» твердый-картинку перемести справа от торта, а если мягкий-слева</a:t>
            </a:r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Users\Осипова АГ\Documents\бб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028387"/>
            <a:ext cx="2592288" cy="1832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Осипова АГ\Documents\1V_8n8ePnFgииитт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028387"/>
            <a:ext cx="2448272" cy="1832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8955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8 0.03912 L 0.50399 0.2886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10" y="12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.01805 L -0.51181 0.2886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590" y="13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Осипова АГ\Documents\2d00494689b0ca23de206c272c01a5b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581128"/>
            <a:ext cx="3360049" cy="1977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Выбери артикуляционные упражнения для звука «Р»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Осипова АГ\Documents\slide_06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612" y="1628801"/>
            <a:ext cx="1854308" cy="114819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Осипова АГ\Documents\4da84cd9-203c-4ae8-9d74-57e3ceb4f4f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22" y="3212976"/>
            <a:ext cx="2088231" cy="11224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Осипова АГ\Documents\slide-1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212976"/>
            <a:ext cx="2088232" cy="11224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 descr="C:\Users\Осипова АГ\Documents\b859c7232c2637cd7adb7436676fe848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628800"/>
            <a:ext cx="2249628" cy="11224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C:\Users\Осипова АГ\Documents\51e3ef5f49041b1b02be3049a02680b9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2100" y="1628800"/>
            <a:ext cx="2351968" cy="11224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Осипова АГ\Documents\mfG0gesgJEMююю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212976"/>
            <a:ext cx="2249628" cy="11224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194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81481E-6 L 0.33767 0.3784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75" y="18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7037E-6 L 0.25989 0.2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86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96296E-6 L -0.25677 0.4118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47" y="20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Осипова АГ\Documents\2d00494689b0ca23de206c272c01a5b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294023"/>
            <a:ext cx="3024337" cy="220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Ох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арактеризуй звук «Р</a:t>
            </a:r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согласный</a:t>
            </a:r>
          </a:p>
          <a:p>
            <a:pPr>
              <a:buFont typeface="Courier New" pitchFamily="49" charset="0"/>
              <a:buChar char="o"/>
            </a:pP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лухой </a:t>
            </a:r>
          </a:p>
          <a:p>
            <a:pPr>
              <a:buFont typeface="Courier New" pitchFamily="49" charset="0"/>
              <a:buChar char="o"/>
            </a:pP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ласный</a:t>
            </a:r>
          </a:p>
          <a:p>
            <a:pPr>
              <a:buFont typeface="Courier New" pitchFamily="49" charset="0"/>
              <a:buChar char="o"/>
            </a:pP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вонкий</a:t>
            </a:r>
          </a:p>
          <a:p>
            <a:pPr>
              <a:buFont typeface="Courier New" pitchFamily="49" charset="0"/>
              <a:buChar char="o"/>
            </a:pP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олько твердый</a:t>
            </a:r>
          </a:p>
          <a:p>
            <a:pPr>
              <a:buFont typeface="Courier New" pitchFamily="49" charset="0"/>
              <a:buChar char="o"/>
            </a:pP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ожет быть твердым и мягким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615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087 0.02338 L 0.34219 0.4097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66" y="19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48148E-6 L 0.29913 0.291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48" y="14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0 L 0.22517 0.2127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50" y="10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2492896"/>
            <a:ext cx="59046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МОЛОДЕЦ!</a:t>
            </a:r>
            <a:endParaRPr lang="ru-RU" sz="5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590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applause.wav"/>
          </p:stSnd>
        </p:sndAc>
      </p:transition>
    </mc:Choice>
    <mc:Fallback xmlns="">
      <p:transition spd="slow"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62</TotalTime>
  <Words>118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Исполнительная</vt:lpstr>
      <vt:lpstr>Изолированное произношение звука  «Р»</vt:lpstr>
      <vt:lpstr>Инструкция </vt:lpstr>
      <vt:lpstr>Определи правильную артикуляцию звука «Р»</vt:lpstr>
      <vt:lpstr>Угадай, в каком случае звук «Р» твердый-картинку перемести справа от торта, а если мягкий-слева</vt:lpstr>
      <vt:lpstr>Выбери артикуляционные упражнения для звука «Р»</vt:lpstr>
      <vt:lpstr>Охарактеризуй звук «Р»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Изолированное произношение звука  «Р»</dc:title>
  <dc:creator>Осипова АГ</dc:creator>
  <cp:lastModifiedBy>Осипова АГ</cp:lastModifiedBy>
  <cp:revision>7</cp:revision>
  <dcterms:created xsi:type="dcterms:W3CDTF">2024-11-25T15:54:04Z</dcterms:created>
  <dcterms:modified xsi:type="dcterms:W3CDTF">2024-11-25T17:37:33Z</dcterms:modified>
</cp:coreProperties>
</file>