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7" r:id="rId2"/>
    <p:sldId id="257" r:id="rId3"/>
    <p:sldId id="258" r:id="rId4"/>
    <p:sldId id="263" r:id="rId5"/>
    <p:sldId id="264" r:id="rId6"/>
    <p:sldId id="265" r:id="rId7"/>
    <p:sldId id="268" r:id="rId8"/>
    <p:sldId id="269" r:id="rId9"/>
    <p:sldId id="270" r:id="rId10"/>
    <p:sldId id="271" r:id="rId11"/>
    <p:sldId id="276" r:id="rId12"/>
    <p:sldId id="275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F4219-2087-4039-9E52-3E6E7A5D2226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4F78A-6A38-4347-B661-4C7D63177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3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2021-BFB4-45A6-9B0E-549C8BF3FD6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CEE1D-163A-4580-9310-35AC3BE7A5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2021-BFB4-45A6-9B0E-549C8BF3FD6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EE1D-163A-4580-9310-35AC3BE7A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2021-BFB4-45A6-9B0E-549C8BF3FD6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EE1D-163A-4580-9310-35AC3BE7A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2021-BFB4-45A6-9B0E-549C8BF3FD6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EE1D-163A-4580-9310-35AC3BE7A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2021-BFB4-45A6-9B0E-549C8BF3FD6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EE1D-163A-4580-9310-35AC3BE7A52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2021-BFB4-45A6-9B0E-549C8BF3FD6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EE1D-163A-4580-9310-35AC3BE7A5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2021-BFB4-45A6-9B0E-549C8BF3FD6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EE1D-163A-4580-9310-35AC3BE7A5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2021-BFB4-45A6-9B0E-549C8BF3FD6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EE1D-163A-4580-9310-35AC3BE7A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2021-BFB4-45A6-9B0E-549C8BF3FD6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EE1D-163A-4580-9310-35AC3BE7A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2021-BFB4-45A6-9B0E-549C8BF3FD6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EE1D-163A-4580-9310-35AC3BE7A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2021-BFB4-45A6-9B0E-549C8BF3FD6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EE1D-163A-4580-9310-35AC3BE7A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53B2021-BFB4-45A6-9B0E-549C8BF3FD68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2CEE1D-163A-4580-9310-35AC3BE7A52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звука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Осипова АГ\Documents\4e5a81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28" y="1628801"/>
            <a:ext cx="2678838" cy="270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сипова АГ\Documents\1696483644_gas-kvas-com-p-kartinki-shariki-na-prozrachnom-fone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44000" cy="27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96044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1628800"/>
            <a:ext cx="374441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96044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74441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89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спрятался звук Р?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сипова АГ\Documents\ITIolO7g0m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0689"/>
            <a:ext cx="172819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сипова АГ\Documents\ITIolO7g0m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0689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сипова АГ\Documents\ITIolO7g0m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90"/>
            <a:ext cx="1622301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сипова АГ\Documents\37148_ball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73216"/>
            <a:ext cx="161967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Осипова АГ\Documents\1614544643_13-p-raduga-na-belom-fone-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73016"/>
            <a:ext cx="1598304" cy="131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Осипова АГ\Documents\1684451095_polinka-top-p-koster-kartinka-na-belom-fone-krasivo-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527" y="5373216"/>
            <a:ext cx="2410183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Осипова АГ\Documents\1695990715_gas-kvas-com-p-kartinki-vedro-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86" y="4581127"/>
            <a:ext cx="1256013" cy="127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Осипова АГ\Documents\c062336db0840d742cbaebf2354843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96" y="3675032"/>
            <a:ext cx="1416939" cy="154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Осипова АГ\Documents\Basket-PNG-Image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98" y="3605526"/>
            <a:ext cx="1426497" cy="134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Осипова АГ\Documents\purepng.com-robotrobotprogrammableautomatonelectronics-1701528369262dmbf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216668"/>
            <a:ext cx="2195734" cy="16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Осипова АГ\Documents\rocket-png-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5373216"/>
            <a:ext cx="1656183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Осипова АГ\Documents\carpet_PNG57712.png"/>
          <p:cNvPicPr>
            <a:picLocks noGrp="1" noChangeAspect="1" noChangeArrowheads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429000"/>
            <a:ext cx="1763686" cy="173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5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1684 -0.29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7338 L 0.44201 -0.349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66" y="-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1.66667E-6 -0.315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66146 -0.17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18976 -0.13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00208 -0.474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38975 -0.465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74809 -0.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Ответь на вопросы и выбери картинку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надевают зимой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руки?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маленькая лошадка в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полоску?</a:t>
            </a:r>
          </a:p>
          <a:p>
            <a:pPr marL="0" indent="0">
              <a:buNone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домашнее животное дает человеку молоко?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338" name="Picture 2" descr="C:\Users\Осипова АГ\Documents\e29dd50b17cb12183b0d03db52a6ecf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45224"/>
            <a:ext cx="2289488" cy="14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Осипова АГ\Documents\1675597148_gas-kvas-com-p-zebra-zhivotnoe-risunok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28" y="5445224"/>
            <a:ext cx="2593372" cy="141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Осипова АГ\Documents\1614545220_3-p-korova-na-belom-fone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2267744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0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32361 -0.5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-0.0081 L 0.31319 -0.081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38958 -0.33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Сосчитай и назови?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Осипова АГ\Documents\zhirafy-para-she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3359"/>
            <a:ext cx="3535085" cy="2209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сипова АГ\Documents\f8742892a8957871608f81d1d86c7fc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528393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сипова АГ\Documents\1639192361_27-celes-club-p-belaya-vorona-ptitsa-ptitsi-krasivo-foto-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9" y="4293096"/>
            <a:ext cx="3530780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сипова АГ\Documents\10141355-e13334720588771-1309x8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32207"/>
            <a:ext cx="3528392" cy="2140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6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Найди пару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Осипова АГ\Documents\Carrot-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052736"/>
            <a:ext cx="2160240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сипова АГ\Documents\RuchkasharikovayamaslyanayasgripomMunHwaMCGo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160241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сипова АГ\Documents\8ea20c9d9914c7f2c9d55a62b284f6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2160241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Осипова АГ\Documents\x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6"/>
            <a:ext cx="2160240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Осипова АГ\Documents\1614549590_12-p-zayats-na-belom-fone-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160240" cy="1233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Осипова АГ\Documents\20150820091916-500x5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501008"/>
            <a:ext cx="2160241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Осипова АГ\Documents\1000x1000__aquariumaccessories1000x1000-16408577666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276872"/>
            <a:ext cx="2160241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Осипова АГ\Documents\1614535975_82-p-riba-na-belom-fone-12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2160241" cy="1233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9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419 L -0.37795 -0.57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0.02106 L -0.37795 -0.193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8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4 0.02639 L -0.37795 0.385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1574 L -0.37795 0.35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7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9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Осипова АГ\Documents\slide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7"/>
            <a:ext cx="2555776" cy="139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сипова АГ\Documents\4da84cd9-203c-4ae8-9d74-57e3ceb4f4f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7"/>
            <a:ext cx="2282552" cy="139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сипова АГ\Documents\991361_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54" y="2437328"/>
            <a:ext cx="2056047" cy="137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сипова АГ\Documents\slide-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327" y="2415747"/>
            <a:ext cx="2249627" cy="140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Осипова АГ\Documents\1693001_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4833887"/>
            <a:ext cx="2282551" cy="20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Осипова АГ\Documents\a8a6a53f00382887b13d0dacd1ef06bc2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3887"/>
            <a:ext cx="2580968" cy="20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Осипова АГ\Documents\b859c7232c2637cd7adb7436676fe84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326" y="4833887"/>
            <a:ext cx="2249628" cy="20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633536"/>
            <a:ext cx="2555776" cy="78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ЛОПАТОЧКА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0968" y="1633537"/>
            <a:ext cx="2257360" cy="78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ЧАСИКИ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8329" y="1633536"/>
            <a:ext cx="2249625" cy="78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ВКУСНОЕ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ВАРЕНЬЕ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87954" y="1633537"/>
            <a:ext cx="2056046" cy="78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КАЧЕЛИ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3" descr="C:\Users\Осипова АГ\Documents\1693001_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501" y="4833887"/>
            <a:ext cx="2067500" cy="20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3816054"/>
            <a:ext cx="2555775" cy="1017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ИГОЛОЧКА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38329" y="3816053"/>
            <a:ext cx="2238171" cy="101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ЛОШАДКА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0968" y="3816054"/>
            <a:ext cx="2257358" cy="1017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87953" y="3816055"/>
            <a:ext cx="2056047" cy="1017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БАРАБАН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6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Повтори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рычит тигр?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600200"/>
            <a:ext cx="4227896" cy="4526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рычит собака?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сипова АГ\Documents\7765ef5315a5f47b277089bef4ba24e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068960"/>
            <a:ext cx="398877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сипова АГ\Documents\1614511588_11-p-zhivotnie-na-belom-fone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96879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cf7c2c38bad4e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85126" y="5483696"/>
            <a:ext cx="609600" cy="609600"/>
          </a:xfrm>
          <a:prstGeom prst="rect">
            <a:avLst/>
          </a:prstGeom>
        </p:spPr>
      </p:pic>
      <p:pic>
        <p:nvPicPr>
          <p:cNvPr id="6" name="z_uki-prirody-rychanie-tigr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00413" y="54797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Составь слоги и прочитай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Осипова АГ\Documents\226241-bukva-r-dlya-doshkolnikov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2771800" cy="44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сипова АГ\Documents\822-8223576_alpha-clip-art-at-clkercom-vector-online-royal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40" y="5733256"/>
            <a:ext cx="1288160" cy="111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сипова АГ\Documents\image-63a1bc2140bd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76442"/>
            <a:ext cx="1296144" cy="118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сипова АГ\Documents\slide-3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733256"/>
            <a:ext cx="1368152" cy="112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сипова АГ\Documents\slide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5625162"/>
            <a:ext cx="1266557" cy="122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/>
          <p:cNvSpPr/>
          <p:nvPr/>
        </p:nvSpPr>
        <p:spPr>
          <a:xfrm rot="20424288">
            <a:off x="2498480" y="2401023"/>
            <a:ext cx="2194750" cy="557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0840205">
            <a:off x="2698701" y="3120729"/>
            <a:ext cx="2166537" cy="589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08454">
            <a:off x="2772035" y="3925235"/>
            <a:ext cx="2087803" cy="573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915974">
            <a:off x="2772780" y="4663791"/>
            <a:ext cx="2168135" cy="566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9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0.02107 L -0.34288 -0.59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-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0093 L -0.00451 -0.42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15747 -0.270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17708 -0.113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Автоматизация звука Р в начале слова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Назови картинки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Осипова АГ\Documents\1614535881_24-p-riba-na-belom-fone-3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81128"/>
            <a:ext cx="2915814" cy="22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сипова АГ\Documents\роза_Dploy (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628800"/>
            <a:ext cx="2459296" cy="22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Осипова АГ\Documents\1695988705_gas-kvas-com-p-kartinki-rak-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2915814" cy="22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Осипова АГ\Documents\1614601243_18-p-kartinka-ruki-na-belom-fone-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736304" cy="22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Осипова АГ\Documents\1695957261_gas-kvas-com-p-kartinki-romashki-na-prozrachnom-fone-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68" y="4581128"/>
            <a:ext cx="2797287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Осипова АГ\Documents\175592086-vk-targ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581128"/>
            <a:ext cx="2520279" cy="229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Автоматизация звука Р </a:t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середине слова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Осипова АГ\Documents\kartinki-instrumenty-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2987824" cy="253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Осипова АГ\Documents\3D-model-holstein-cow_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86" y="4653136"/>
            <a:ext cx="2962370" cy="220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Осипова АГ\Documents\1614560151_2-p-karandash-na-belom-fone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746"/>
            <a:ext cx="2987824" cy="228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Осипова АГ\Documents\RGVSVH2R7G8ILS55MQF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86" y="1628799"/>
            <a:ext cx="2962370" cy="25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Осипова АГ\Documents\568ea91dcf8ea50d7cfed033caa547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52" y="1628800"/>
            <a:ext cx="2585392" cy="253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Осипова АГ\Documents\1639236557_40-papik-pro-p-korabl-klipart-4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53" y="4571746"/>
            <a:ext cx="2585392" cy="22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Автоматизация звука Р </a:t>
            </a:r>
            <a:b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конце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Осипова АГ\Documents\pov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5875"/>
            <a:ext cx="3491880" cy="23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Осипова АГ\Documents\1695835168_gas-kvas-com-p-kartinki-samovar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8" y="4477122"/>
            <a:ext cx="2771801" cy="23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Осипова АГ\Documents\9839e0cc21cf8f2d7f9c1521f833d31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15875"/>
            <a:ext cx="2808312" cy="228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Осипова АГ\Documents\1642342179_31-papik-pro-p-sakhar-klipart-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7122"/>
            <a:ext cx="3419871" cy="23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Осипова АГ\Documents\37148_balloon-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15875"/>
            <a:ext cx="2771800" cy="228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Осипова АГ\Documents\Recznie-obszywany-abazur-na-lampke-CUD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77122"/>
            <a:ext cx="2808312" cy="23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Произнеси чистоговорки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Ра-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-вот высокая </a:t>
            </a:r>
          </a:p>
          <a:p>
            <a:pPr marL="0" indent="0">
              <a:buNone/>
            </a:pP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-вот утиное </a:t>
            </a:r>
          </a:p>
          <a:p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-мышка спряталась в </a:t>
            </a:r>
          </a:p>
          <a:p>
            <a:pPr marL="0" indent="0">
              <a:buNone/>
            </a:pP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 реке живут </a:t>
            </a:r>
          </a:p>
          <a:p>
            <a:endParaRPr lang="ru-RU" dirty="0"/>
          </a:p>
        </p:txBody>
      </p:sp>
      <p:pic>
        <p:nvPicPr>
          <p:cNvPr id="12290" name="Picture 2" descr="C:\Users\Осипова АГ\Documents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1"/>
            <a:ext cx="352839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Осипова АГ\Documents\f2c485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1"/>
            <a:ext cx="352839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Осипова АГ\Documents\phpWpBgzW_Rabota_zvuk_r_2_html_d43befe482df8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4005063"/>
            <a:ext cx="1764196" cy="9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Осипова АГ\Documents\1e1176e20bbd62ece66ebd8fb2a5baf978322f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29200"/>
            <a:ext cx="1728192" cy="13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Осипова АГ\Documents\44160570ea7ac43efcd5683df0691ca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85" y="5229200"/>
            <a:ext cx="1224136" cy="13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«Что изменилось?»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65" y="1700809"/>
            <a:ext cx="381491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035" y="1700808"/>
            <a:ext cx="390643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65" y="4077072"/>
            <a:ext cx="381548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033" y="4032794"/>
            <a:ext cx="3906439" cy="242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75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1017</TotalTime>
  <Words>94</Words>
  <Application>Microsoft Office PowerPoint</Application>
  <PresentationFormat>Экран (4:3)</PresentationFormat>
  <Paragraphs>38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Праздник звука</vt:lpstr>
      <vt:lpstr>Артикуляционная гимнастика</vt:lpstr>
      <vt:lpstr>Повтори</vt:lpstr>
      <vt:lpstr>Составь слоги и прочитай</vt:lpstr>
      <vt:lpstr>Автоматизация звука Р в начале слова Назови картинки</vt:lpstr>
      <vt:lpstr>Автоматизация звука Р  в середине слова</vt:lpstr>
      <vt:lpstr>Автоматизация звука Р  в конце слова</vt:lpstr>
      <vt:lpstr>Произнеси чистоговорки</vt:lpstr>
      <vt:lpstr>Игра «Что изменилось?»</vt:lpstr>
      <vt:lpstr>Презентация PowerPoint</vt:lpstr>
      <vt:lpstr>Где спрятался звук Р?</vt:lpstr>
      <vt:lpstr>Ответь на вопросы и выбери картинку</vt:lpstr>
      <vt:lpstr>Сосчитай и назови?</vt:lpstr>
      <vt:lpstr>Найди пару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Осипова АГ</dc:creator>
  <cp:lastModifiedBy>Осипова АГ</cp:lastModifiedBy>
  <cp:revision>56</cp:revision>
  <dcterms:created xsi:type="dcterms:W3CDTF">2024-02-23T09:32:24Z</dcterms:created>
  <dcterms:modified xsi:type="dcterms:W3CDTF">2024-11-25T17:35:40Z</dcterms:modified>
</cp:coreProperties>
</file>