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E7117F-4DF5-4255-855B-E86421FFE094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659705-9DC1-4C89-997E-D177ECB06F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Произношение </a:t>
            </a:r>
            <a:r>
              <a:rPr lang="ru-RU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звука </a:t>
            </a:r>
            <a:br>
              <a:rPr lang="ru-RU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слогах и словах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Осипова АГ\Documents\2d00494689b0ca23de206c272c01a5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09956"/>
            <a:ext cx="3534509" cy="248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6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Прочитай прямые слоги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Осипова АГ\Documents\slide-3ььь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8092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7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Прочитай прямые и обратные слоги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Осипова АГ\Documents\2d00494689b0ca23de206c272c01a5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09956"/>
            <a:ext cx="3534509" cy="248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Осипова АГ\Documents\img17ээээ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11734"/>
            <a:ext cx="4968552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8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Назови картинки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слова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Осипова АГ\Documents\19112990d6d8cc8e221f7d7fa2d0b4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12768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0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Осипова АГ\Documents\82ee9eb568d28a84cd9bc8bd420fbf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98" y="1556792"/>
            <a:ext cx="6937004" cy="464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9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Осипова АГ\Documents\3429b05fc4100ca71f9f6bc91807ba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2008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9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indent="0" algn="ctr">
              <a:buNone/>
            </a:pP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42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</TotalTime>
  <Words>16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Произношение звука  «Р»  в слогах и словах</vt:lpstr>
      <vt:lpstr>Прочитай прямые слоги</vt:lpstr>
      <vt:lpstr>Прочитай прямые и обратные слоги</vt:lpstr>
      <vt:lpstr>Назови картинки слова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Произношение звука  «Р» в слогах</dc:title>
  <dc:creator>Осипова АГ</dc:creator>
  <cp:lastModifiedBy>Осипова АГ</cp:lastModifiedBy>
  <cp:revision>4</cp:revision>
  <dcterms:created xsi:type="dcterms:W3CDTF">2024-11-25T17:05:26Z</dcterms:created>
  <dcterms:modified xsi:type="dcterms:W3CDTF">2024-11-25T17:41:44Z</dcterms:modified>
</cp:coreProperties>
</file>