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117F-4DF5-4255-855B-E86421FFE094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659705-9DC1-4C89-997E-D177ECB06F4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117F-4DF5-4255-855B-E86421FFE094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59705-9DC1-4C89-997E-D177ECB06F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117F-4DF5-4255-855B-E86421FFE094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59705-9DC1-4C89-997E-D177ECB06F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117F-4DF5-4255-855B-E86421FFE094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59705-9DC1-4C89-997E-D177ECB06F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117F-4DF5-4255-855B-E86421FFE094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59705-9DC1-4C89-997E-D177ECB06F4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117F-4DF5-4255-855B-E86421FFE094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59705-9DC1-4C89-997E-D177ECB06F4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117F-4DF5-4255-855B-E86421FFE094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59705-9DC1-4C89-997E-D177ECB06F4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117F-4DF5-4255-855B-E86421FFE094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59705-9DC1-4C89-997E-D177ECB06F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117F-4DF5-4255-855B-E86421FFE094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59705-9DC1-4C89-997E-D177ECB06F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117F-4DF5-4255-855B-E86421FFE094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59705-9DC1-4C89-997E-D177ECB06F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117F-4DF5-4255-855B-E86421FFE094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59705-9DC1-4C89-997E-D177ECB06F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FE7117F-4DF5-4255-855B-E86421FFE094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8659705-9DC1-4C89-997E-D177ECB06F4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3179439"/>
          </a:xfrm>
        </p:spPr>
        <p:txBody>
          <a:bodyPr/>
          <a:lstStyle/>
          <a:p>
            <a:r>
              <a:rPr lang="ru-RU" sz="5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Произношение </a:t>
            </a:r>
            <a:r>
              <a:rPr lang="ru-RU" sz="5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звука </a:t>
            </a:r>
            <a:br>
              <a:rPr lang="ru-RU" sz="5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«Р</a:t>
            </a:r>
            <a:r>
              <a:rPr lang="ru-RU" sz="5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br>
              <a:rPr lang="ru-RU" sz="5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 слогах и словах</a:t>
            </a:r>
            <a:endParaRPr lang="ru-RU" sz="5400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C:\Users\Осипова АГ\Documents\2d00494689b0ca23de206c272c01a5b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609956"/>
            <a:ext cx="3534509" cy="248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461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Прочитай прямые слоги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Осипова АГ\Documents\slide-3ьььь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56792"/>
            <a:ext cx="8280920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376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Прочитай прямые и обратные слоги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C:\Users\Осипова АГ\Documents\2d00494689b0ca23de206c272c01a5b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609956"/>
            <a:ext cx="3534509" cy="248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Осипова АГ\Documents\img17ээээ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611734"/>
            <a:ext cx="4968552" cy="1998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887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Назови картинки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слова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 descr="C:\Users\Осипова АГ\Documents\19112990d6d8cc8e221f7d7fa2d0b47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556792"/>
            <a:ext cx="6912768" cy="4608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901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2" name="Picture 2" descr="C:\Users\Осипова АГ\Documents\82ee9eb568d28a84cd9bc8bd420fbf2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498" y="1556792"/>
            <a:ext cx="6937004" cy="4649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891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 descr="C:\Users\Осипова АГ\Documents\3429b05fc4100ca71f9f6bc91807ba9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556792"/>
            <a:ext cx="7200800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192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</a:p>
          <a:p>
            <a:pPr marL="0" indent="0" algn="ctr">
              <a:buNone/>
            </a:pPr>
            <a:r>
              <a:rPr lang="ru-RU" sz="6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МОЛОДЕЦ!</a:t>
            </a:r>
            <a:endParaRPr lang="ru-RU" sz="6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425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applause.wav"/>
          </p:stSnd>
        </p:sndAc>
      </p:transition>
    </mc:Choice>
    <mc:Fallback xmlns="">
      <p:transition spd="slow"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31</TotalTime>
  <Words>16</Words>
  <Application>Microsoft Office PowerPoint</Application>
  <PresentationFormat>Экран (4:3)</PresentationFormat>
  <Paragraphs>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Исполнительная</vt:lpstr>
      <vt:lpstr>Произношение звука  «Р»  в слогах и словах</vt:lpstr>
      <vt:lpstr>Прочитай прямые слоги</vt:lpstr>
      <vt:lpstr>Прочитай прямые и обратные слоги</vt:lpstr>
      <vt:lpstr>Назови картинки слова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Произношение звука  «Р» в слогах</dc:title>
  <dc:creator>Осипова АГ</dc:creator>
  <cp:lastModifiedBy>Осипова АГ</cp:lastModifiedBy>
  <cp:revision>4</cp:revision>
  <dcterms:created xsi:type="dcterms:W3CDTF">2024-11-25T17:05:26Z</dcterms:created>
  <dcterms:modified xsi:type="dcterms:W3CDTF">2024-11-25T17:41:44Z</dcterms:modified>
</cp:coreProperties>
</file>