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3" r:id="rId6"/>
    <p:sldId id="265" r:id="rId7"/>
    <p:sldId id="264" r:id="rId8"/>
    <p:sldId id="262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79" r:id="rId20"/>
    <p:sldId id="284" r:id="rId21"/>
    <p:sldId id="278" r:id="rId22"/>
    <p:sldId id="28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25A3-FFC7-494A-ABB3-9B875F300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38870F-D5C6-4C5C-ACE0-98DC4C856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A7A9B-A39A-47E2-ADED-6EA04ED4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C276B-F9A7-4E76-A343-AF90D305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454DD-E9EC-4E1D-8094-7622F90C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7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FC94D-97EE-45C4-8478-760D3E41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FA093-5F96-4F1B-9CEC-97BC12A9C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F6F17-4AD5-4466-A61E-810B5C17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B0B21B-E3BE-428B-A0D3-1FFE9737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A1E04-3674-4B72-8445-AA3696CF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A7DBFE-18FE-42A1-A88F-BC95349BD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8DD37C-75B2-40AB-9F29-5915CFFD9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DBBE8-1B81-4F05-B24C-16535882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9648E-B17D-4BCE-9EB6-58F876C2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49B06-3549-4AC9-A2AA-E4DC9846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EF5AD-9E73-4949-A1EF-602153D5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89B39-5782-490B-BDC6-54475434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B111A7-D743-40D7-A117-FBFD3BBF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5D35D-F8BF-453B-AC9C-081C6DBC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08FC0-5198-4948-B594-67653D4E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97181-D754-42C0-8E59-6BB0CD95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11A30D-390E-4A7C-A459-A591D558A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0DE89-C7F2-411C-9E78-68FBBB79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BB033-2976-4F96-98AC-F47DAB10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B3C68-7337-421C-A8E2-388D2759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2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B2505-0CCD-4B56-8868-F3765C98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C2AB6-3F43-4535-8F03-5727C7C54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D90841-CE01-4042-AE36-C5169645B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4CD51-FDD9-4700-B212-470825C4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F4526F-32C1-41BC-A07C-8D8DDAB1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EF0082-86A5-4C22-A39D-938EFA0E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2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D2DEE-51D3-4771-B6CF-CE186CF9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8803CA-04D2-4993-888E-DD6B1D3E8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8E0756-F287-4290-8C91-48489A9B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9CC609-849C-4493-8BF2-72AB8B276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8BDCDE-9633-47EB-BE73-C433BCC9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4D9FD7-0A5B-4770-9DEE-2B4026A4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3F74C8-D5D8-4FB7-8CB4-EB971E98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021B14-2AF2-460D-AF35-7801F28B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7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8CFDA-2116-4933-B3FB-65046F0B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96E71C-1354-4A8D-8F62-45AC7356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23CC4-9A4E-4B8D-80E0-4E47B154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29F640-D815-4E34-9D51-42785F4F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9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0E6089-68E6-473C-B98A-09E5471F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2763DA-20F4-4A1D-AD22-2393AEA6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82D373-70CC-4E6E-BBB3-592A792B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0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1DF23-035B-4892-A3EE-36AE8233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F6B8-9831-46D5-98BE-9CB052741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42FD52-1A77-4C26-BD0B-F40261BB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253F8A-7ECB-4758-84F9-D1B33FCE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F1AE59-2790-4606-899A-9CAA881E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0234E-43BE-4713-AFE0-935C812B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4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50328-BB07-483D-A653-545120BB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159488-7BCF-4A56-B4C7-59F9157DA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A048E3-9551-4B1E-8879-7D39A9BB0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082C34-A2F5-4061-9EFD-7204B407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8F3AFA-F5CE-4F90-8977-8F5FF11B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16B9C1-6022-4E78-8033-51926824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5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E9DD5-757B-4AC1-8C2A-190F5D7F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A212D6-F880-4DFA-8141-96CF4DE07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D40E8-90DE-40A8-B222-944103A55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23D9-FD54-4D56-A501-3468F0D01EF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0DB21-0E63-473B-A99F-865A1050B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ADEC1-FD70-40D2-8B95-A98AA400F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795BE-63E1-4C08-9299-190E93550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2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2204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6ACBD7-0896-4CF8-93BD-855939279827}"/>
              </a:ext>
            </a:extLst>
          </p:cNvPr>
          <p:cNvSpPr/>
          <p:nvPr/>
        </p:nvSpPr>
        <p:spPr>
          <a:xfrm>
            <a:off x="1716259" y="618977"/>
            <a:ext cx="7413673" cy="272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Образовательный маршрут </a:t>
            </a:r>
            <a:endParaRPr lang="ru-RU" sz="11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средство воспитания патриотических чувств  детей с ОВЗ  </a:t>
            </a:r>
            <a:endParaRPr lang="ru-RU" sz="11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C16B10-E4C7-4D2E-8EF3-504A44100002}"/>
              </a:ext>
            </a:extLst>
          </p:cNvPr>
          <p:cNvSpPr/>
          <p:nvPr/>
        </p:nvSpPr>
        <p:spPr>
          <a:xfrm rot="10800000" flipV="1">
            <a:off x="7132319" y="3625269"/>
            <a:ext cx="4712676" cy="3310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Таразанова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Галина Николаевна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Ежова Татьяна Анатольевна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endParaRPr lang="ru-RU" sz="2000" dirty="0"/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 «Детский сад Аленушка»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ГБОУ СОШ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М.К.Овсянникова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Исаклы</a:t>
            </a:r>
          </a:p>
        </p:txBody>
      </p:sp>
    </p:spTree>
    <p:extLst>
      <p:ext uri="{BB962C8B-B14F-4D97-AF65-F5344CB8AC3E}">
        <p14:creationId xmlns:p14="http://schemas.microsoft.com/office/powerpoint/2010/main" val="259607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FBA8C8-8D71-4612-A61D-5FFE2A61F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178" y="240871"/>
            <a:ext cx="5233181" cy="65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85335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4C22025-643D-44FD-94B6-E01541AF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6" y="-78173"/>
            <a:ext cx="6260047" cy="41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240F81-B49C-4DA1-A477-D38BC49F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3" y="2490016"/>
            <a:ext cx="5941031" cy="41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6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346"/>
            <a:ext cx="12191999" cy="71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9763252-30E3-4A79-9080-7FAA2450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1675"/>
            <a:ext cx="10081846" cy="62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3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EFE449A-DAFB-4754-9071-4BA46726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7" y="583436"/>
            <a:ext cx="3159919" cy="373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BA10FB8-D289-42C7-99DA-C1342489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40" y="262014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91F5501-91A8-46B5-A982-DE8C0A11B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41026" b="3486"/>
          <a:stretch/>
        </p:blipFill>
        <p:spPr bwMode="auto">
          <a:xfrm>
            <a:off x="9284678" y="3506346"/>
            <a:ext cx="2523666" cy="34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0AFA505-094C-4E22-9B71-AE35805F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22" y="739828"/>
            <a:ext cx="9887956" cy="611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98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5612FAA-9F1F-4DF9-A5D7-1A920C0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28" y="4881342"/>
            <a:ext cx="4572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283DDB9-8995-4E77-ADCE-9A52E5B7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82" y="1749646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D38527B-ABF6-40BC-8AD9-D2E64D67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2" y="154429"/>
            <a:ext cx="4572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4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A80CA-94A5-4957-A28D-3C8CD4927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242666"/>
            <a:ext cx="7139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8D4CAD6-FBB3-483E-81DC-EC42482C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6" y="627337"/>
            <a:ext cx="10087428" cy="54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4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2AE87DC-B773-4063-BD9D-BFDD684B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1" y="138792"/>
            <a:ext cx="11945257" cy="70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3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2BB0B0E-EB84-4106-8B3E-C7B6268A9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67007-4148-4D82-B6B6-3C44D18A5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2" y="381000"/>
            <a:ext cx="4572000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5CFA69-F8AC-4ADF-9780-C094BBE96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853" y="228600"/>
            <a:ext cx="4219575" cy="304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338167-D921-4E30-A72A-61FD459D1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361096"/>
            <a:ext cx="4572000" cy="3038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23E02D-AD3C-40F9-9386-854068A99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75571"/>
            <a:ext cx="4572000" cy="304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4774C-8F9F-4058-BBE3-BE3421188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53" y="3825875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0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Д.С.Лихачёв">
            <a:extLst>
              <a:ext uri="{FF2B5EF4-FFF2-40B4-BE49-F238E27FC236}">
                <a16:creationId xmlns:a16="http://schemas.microsoft.com/office/drawing/2014/main" id="{04AF3AA9-ADCB-43D8-8A09-5A8F7719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4" y="253218"/>
            <a:ext cx="8623494" cy="63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3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5E376B-0898-4148-AEDB-9611D8C91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1" y="261258"/>
            <a:ext cx="9890526" cy="65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7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975EC0-4857-4DE3-A921-DAD2862D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57" y="856343"/>
            <a:ext cx="9697155" cy="54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68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3918"/>
            <a:ext cx="12191999" cy="70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031605-1C88-4735-81C2-05DE9895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67"/>
          <a:stretch/>
        </p:blipFill>
        <p:spPr>
          <a:xfrm>
            <a:off x="1727200" y="928914"/>
            <a:ext cx="9178776" cy="54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2CD6C-B5DE-4998-A1AE-287E8B52ED0A}"/>
              </a:ext>
            </a:extLst>
          </p:cNvPr>
          <p:cNvSpPr txBox="1"/>
          <p:nvPr/>
        </p:nvSpPr>
        <p:spPr>
          <a:xfrm>
            <a:off x="365760" y="829994"/>
            <a:ext cx="1138076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Цель: </a:t>
            </a:r>
            <a:r>
              <a:rPr lang="ru-RU" sz="3200" dirty="0"/>
              <a:t>воспитание гуманной, духовно – нравственной личности,    достойных граждан России, патриотов своей Родины.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3200" dirty="0"/>
              <a:t>Привить чувства любви к своему краю, своей малой Родине на основе приобщения к родной природе,  культуре, традициям.</a:t>
            </a:r>
          </a:p>
          <a:p>
            <a:r>
              <a:rPr lang="ru-RU" sz="3200" dirty="0"/>
              <a:t>3.  Расширить представления детей  о России, как о родной стране, познакомить с символами страны.</a:t>
            </a:r>
          </a:p>
          <a:p>
            <a:r>
              <a:rPr lang="ru-RU" sz="3200" dirty="0"/>
              <a:t>2. Сформировать чувства патриотизма на основе знакомства с героическим прошлым России.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084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D53E7-31F3-48AF-972A-9F7487A2E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54" r="28221"/>
          <a:stretch/>
        </p:blipFill>
        <p:spPr>
          <a:xfrm>
            <a:off x="3849860" y="1215220"/>
            <a:ext cx="3464072" cy="4938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8B7FF2-3D82-43B5-8FB7-32C131C7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08" y="1215220"/>
            <a:ext cx="3896751" cy="54929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24A9A3-9963-4D85-A20E-2D1E6231C8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7658" r="12571" b="30445"/>
          <a:stretch/>
        </p:blipFill>
        <p:spPr>
          <a:xfrm>
            <a:off x="14068" y="337624"/>
            <a:ext cx="3573194" cy="42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8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ED65D5-B089-49D1-A2B8-8F4606E56E15}"/>
              </a:ext>
            </a:extLst>
          </p:cNvPr>
          <p:cNvSpPr/>
          <p:nvPr/>
        </p:nvSpPr>
        <p:spPr>
          <a:xfrm>
            <a:off x="1280160" y="900332"/>
            <a:ext cx="7863840" cy="523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экскурсия рассчитана по времени. В день рекомендуется проходить по одной экскурсии. Не забывайте, что долго сидеть за компьютером вредно.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7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C851CA-D60D-41B6-8624-5478B0B54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52" y="90731"/>
            <a:ext cx="457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4446CC-AC7F-4C56-82A5-6BCE447FFE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r="27436"/>
          <a:stretch/>
        </p:blipFill>
        <p:spPr>
          <a:xfrm>
            <a:off x="6311703" y="90731"/>
            <a:ext cx="4825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6740"/>
            <a:ext cx="15322548" cy="92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487F6AC-764A-487C-8459-CFA9CBEF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166"/>
            <a:ext cx="6920454" cy="632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CDEC99-0083-452F-B0BA-713770C5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17" y="734166"/>
            <a:ext cx="7893968" cy="62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4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C7D458-A9C0-4EDF-8D50-FD00C8798A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5" y="112542"/>
            <a:ext cx="5938496" cy="448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2CA67D-AC24-418F-B5D1-2E797F6422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2039815"/>
            <a:ext cx="5940425" cy="4818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8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36CD8-5146-417B-B334-A41D9693B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D1D92-9155-41E6-B1DF-F5E806835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2D956D-655F-4834-9433-ABCA2324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73"/>
            <a:ext cx="12192000" cy="73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0D8D4-659F-4E42-9754-1E5A691E3A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" y="662098"/>
            <a:ext cx="5940425" cy="587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A672B6-4304-4DB1-94BF-87EDA0B98B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600200"/>
            <a:ext cx="5940425" cy="429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440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135</Words>
  <Application>Microsoft Office PowerPoint</Application>
  <PresentationFormat>Широкоэкранный</PresentationFormat>
  <Paragraphs>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13</cp:revision>
  <dcterms:created xsi:type="dcterms:W3CDTF">2024-11-29T06:09:21Z</dcterms:created>
  <dcterms:modified xsi:type="dcterms:W3CDTF">2024-12-11T10:58:05Z</dcterms:modified>
</cp:coreProperties>
</file>