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3" r:id="rId9"/>
    <p:sldId id="262" r:id="rId10"/>
    <p:sldId id="261" r:id="rId11"/>
    <p:sldId id="26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D71DA-56DE-4C9D-9831-29C2DC22DEFA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EFED2-65F1-4F31-818E-463A61AD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0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FED2-65F1-4F31-818E-463A61AD1E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FED2-65F1-4F31-818E-463A61AD1E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4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3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18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4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72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0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2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9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6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0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8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C04A-D8B4-48FE-B2EA-411E4DA5E01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4B3AF4-9C49-4CF1-BE28-7D7B258E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.xml"/><Relationship Id="rId7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938" y="2020528"/>
            <a:ext cx="9474681" cy="21680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atin typeface="+mn-lt"/>
              </a:rPr>
              <a:t> </a:t>
            </a:r>
            <a:br>
              <a:rPr lang="ru-RU" sz="3200" b="1" dirty="0" smtClean="0">
                <a:latin typeface="+mn-lt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СП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«Детский сад «Алёнушка» 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ГБОУ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СОШ №2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им.В.Маскина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ж.-д.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ст.Клявлино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муниципального района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Клявлинский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Самарской области 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Интерактивная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игра</a:t>
            </a:r>
            <a:b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9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«УЧИМСЯ СЧИТАТЬ ПРАВИЛЬНО»</a:t>
            </a:r>
            <a:br>
              <a:rPr lang="ru-RU" sz="49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9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(играем и развиваемся)</a:t>
            </a:r>
            <a: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для детей старшего дошкольного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возраста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подготовительная группа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компенсирующей направленности «Радость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46671" y="4073698"/>
            <a:ext cx="8224683" cy="2533579"/>
          </a:xfrm>
        </p:spPr>
        <p:txBody>
          <a:bodyPr>
            <a:normAutofit fontScale="70000" lnSpcReduction="20000"/>
          </a:bodyPr>
          <a:lstStyle/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Бадыкова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Зульфия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Маряфовна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, воспитатель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Клыкова Ольга Павловна,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Ефремова Татьяна Ивановна, инструктор по физической культуре 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Варламова Людмила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Викторовна, педагог-психолог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</a:t>
            </a:r>
            <a:endParaRPr lang="ru-RU" b="1" dirty="0">
              <a:latin typeface="+mj-lt"/>
            </a:endParaRPr>
          </a:p>
        </p:txBody>
      </p:sp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10363200" y="5761703"/>
            <a:ext cx="737419" cy="5604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Алёнушка\Desktop\2-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36" y="4053451"/>
            <a:ext cx="633730" cy="102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лёнушка\Desktop\1-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8" y="4914995"/>
            <a:ext cx="749455" cy="95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ёнушка\Desktop\3-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1" y="5672037"/>
            <a:ext cx="1215639" cy="106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лёнушка\Desktop\4-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40" y="250825"/>
            <a:ext cx="891035" cy="87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лёнушка\Desktop\5-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4" y="5390726"/>
            <a:ext cx="1044002" cy="130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лёнушка\Desktop\6-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0" y="555625"/>
            <a:ext cx="918968" cy="114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лёнушка\Desktop\7-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6" y="4563991"/>
            <a:ext cx="732424" cy="91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лёнушка\Desktop\7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8" y="1778254"/>
            <a:ext cx="1000852" cy="13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лёнушка\Desktop\9-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3116578"/>
            <a:ext cx="825571" cy="77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Алёнушка\Desktop\10-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75" y="5672037"/>
            <a:ext cx="820822" cy="102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4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цветов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41805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0" y="1376512"/>
            <a:ext cx="1776905" cy="1828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10" y="2886012"/>
            <a:ext cx="1776905" cy="1828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6" y="4566835"/>
            <a:ext cx="1776905" cy="18288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91" y="739619"/>
            <a:ext cx="1776905" cy="18288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65" y="4169122"/>
            <a:ext cx="1776905" cy="18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машинок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41806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3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5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6425381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7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3" y="886743"/>
            <a:ext cx="2049538" cy="2049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3" y="2140486"/>
            <a:ext cx="2049538" cy="20495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2" y="3448665"/>
            <a:ext cx="2049538" cy="2049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53" y="873589"/>
            <a:ext cx="2049538" cy="20495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7" y="2145403"/>
            <a:ext cx="2049538" cy="20495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7" y="3439321"/>
            <a:ext cx="2049538" cy="20495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95" y="4821240"/>
            <a:ext cx="2049538" cy="20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742" y="4916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Молодец!</a:t>
            </a:r>
            <a:endParaRPr lang="ru-RU" sz="6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16" y="2396563"/>
            <a:ext cx="4307921" cy="3881437"/>
          </a:xfrm>
        </p:spPr>
      </p:pic>
    </p:spTree>
    <p:extLst>
      <p:ext uri="{BB962C8B-B14F-4D97-AF65-F5344CB8AC3E}">
        <p14:creationId xmlns:p14="http://schemas.microsoft.com/office/powerpoint/2010/main" val="21822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800" y="1020096"/>
            <a:ext cx="8596668" cy="422787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Дорогой друг!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</a:rPr>
              <a:t>Сосчитай </a:t>
            </a:r>
            <a:r>
              <a:rPr lang="ru-RU" dirty="0" smtClean="0">
                <a:solidFill>
                  <a:schemeClr val="tx1"/>
                </a:solidFill>
              </a:rPr>
              <a:t>предметы </a:t>
            </a:r>
            <a:r>
              <a:rPr lang="ru-RU" dirty="0">
                <a:solidFill>
                  <a:schemeClr val="tx1"/>
                </a:solidFill>
              </a:rPr>
              <a:t>на картинке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мышкой выбери правильный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ответ.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Если ты ответишь правильно,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то перейдёшь к следующему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заданию.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Желаю удачи!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4" y="1779637"/>
            <a:ext cx="2922381" cy="4726952"/>
          </a:xfrm>
          <a:prstGeom prst="rect">
            <a:avLst/>
          </a:prstGeom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>
            <a:off x="10176387" y="5456903"/>
            <a:ext cx="1130710" cy="6882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3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медвежат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378971"/>
            <a:ext cx="3772050" cy="49825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25379" y="185435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993366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425380" y="2891903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993366"/>
                </a:solidFill>
              </a:rPr>
              <a:t>2</a:t>
            </a:r>
            <a:endParaRPr lang="ru-RU" sz="4400" dirty="0">
              <a:solidFill>
                <a:srgbClr val="993366"/>
              </a:solidFill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993366"/>
                </a:solidFill>
              </a:rPr>
              <a:t>3</a:t>
            </a:r>
            <a:endParaRPr lang="ru-RU" sz="4400" dirty="0">
              <a:solidFill>
                <a:srgbClr val="993366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993366"/>
                </a:solidFill>
              </a:rPr>
              <a:t>4</a:t>
            </a:r>
            <a:endParaRPr lang="ru-RU" sz="44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птичек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5379" y="185435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5379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8" y="1573893"/>
            <a:ext cx="4272116" cy="42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котят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5379" y="184907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1</a:t>
            </a: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6425379" y="2891903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11" name="Овал 10"/>
          <p:cNvSpPr/>
          <p:nvPr/>
        </p:nvSpPr>
        <p:spPr>
          <a:xfrm>
            <a:off x="6425379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0" y="1502705"/>
            <a:ext cx="4343304" cy="4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зайчат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6341806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9900"/>
                </a:solidFill>
              </a:rPr>
              <a:t>2</a:t>
            </a:r>
            <a:endParaRPr lang="ru-RU" sz="4400" dirty="0">
              <a:solidFill>
                <a:srgbClr val="FF99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9900"/>
                </a:solidFill>
              </a:rPr>
              <a:t>3</a:t>
            </a:r>
            <a:endParaRPr lang="ru-RU" sz="4400" dirty="0">
              <a:solidFill>
                <a:srgbClr val="FF99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9900"/>
                </a:solidFill>
              </a:rPr>
              <a:t>4</a:t>
            </a:r>
            <a:endParaRPr lang="ru-RU" sz="4400" dirty="0">
              <a:solidFill>
                <a:srgbClr val="FF9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" y="1049593"/>
            <a:ext cx="5256571" cy="52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корабликов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41806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2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3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4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2" y="1630555"/>
            <a:ext cx="2389239" cy="2140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87" y="3770915"/>
            <a:ext cx="2389239" cy="2140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11" y="2700735"/>
            <a:ext cx="2389239" cy="21403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60" y="2758071"/>
            <a:ext cx="2389239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8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мячиков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41806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00"/>
                </a:solidFill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" y="1834993"/>
            <a:ext cx="2627364" cy="2627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35" y="1604273"/>
            <a:ext cx="1477297" cy="1450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3761605"/>
            <a:ext cx="2797586" cy="2797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26" y="3148675"/>
            <a:ext cx="3218301" cy="32263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72" y="668594"/>
            <a:ext cx="1390258" cy="13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451" y="668594"/>
            <a:ext cx="67350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клубничек на картинке?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41806" y="1848465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6341806" y="2886012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5381" y="3923559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5380" y="4961106"/>
            <a:ext cx="1622323" cy="884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05" y="1343089"/>
            <a:ext cx="1967692" cy="2490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05" y="3995476"/>
            <a:ext cx="1967692" cy="24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113</Words>
  <Application>Microsoft Office PowerPoint</Application>
  <PresentationFormat>Произвольный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СП «Детский сад «Алёнушка»  ГБОУ СОШ №2 им.В.Маскина ж.-д. ст.Клявлино  муниципального района Клявлинский Самарской области      Интерактивная игра «УЧИМСЯ СЧИТАТЬ ПРАВИЛЬНО» (играем и развиваемся) для детей старшего дошкольного возраста подготовительная группа  компенсирующей направленности «Радость»  </vt:lpstr>
      <vt:lpstr>Дорогой друг! Сосчитай предметы на картинке и мышкой выбери правильный ответ. Если ты ответишь правильно, то перейдёшь к следующему заданию. Желаю удачи!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Интерактивная игра «ИГРАЕМ  И РАЗВИВАЕМСЯ» для детей старшего дошкольного возраста </dc:title>
  <dc:creator>Александр Варламов</dc:creator>
  <cp:lastModifiedBy>Алёнушка</cp:lastModifiedBy>
  <cp:revision>18</cp:revision>
  <dcterms:created xsi:type="dcterms:W3CDTF">2023-08-12T21:45:58Z</dcterms:created>
  <dcterms:modified xsi:type="dcterms:W3CDTF">2025-11-28T06:15:32Z</dcterms:modified>
</cp:coreProperties>
</file>