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71" r:id="rId14"/>
    <p:sldId id="265" r:id="rId15"/>
    <p:sldId id="297" r:id="rId16"/>
    <p:sldId id="298" r:id="rId17"/>
    <p:sldId id="299" r:id="rId18"/>
    <p:sldId id="300" r:id="rId19"/>
    <p:sldId id="266" r:id="rId20"/>
    <p:sldId id="304" r:id="rId21"/>
    <p:sldId id="301" r:id="rId22"/>
    <p:sldId id="302" r:id="rId23"/>
    <p:sldId id="303" r:id="rId24"/>
    <p:sldId id="305" r:id="rId25"/>
    <p:sldId id="306" r:id="rId26"/>
    <p:sldId id="307" r:id="rId27"/>
    <p:sldId id="308" r:id="rId28"/>
    <p:sldId id="309" r:id="rId29"/>
    <p:sldId id="267" r:id="rId30"/>
    <p:sldId id="310" r:id="rId31"/>
    <p:sldId id="311" r:id="rId32"/>
    <p:sldId id="312" r:id="rId33"/>
    <p:sldId id="313" r:id="rId34"/>
    <p:sldId id="272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273" r:id="rId45"/>
    <p:sldId id="323" r:id="rId46"/>
    <p:sldId id="324" r:id="rId47"/>
    <p:sldId id="325" r:id="rId48"/>
    <p:sldId id="326" r:id="rId49"/>
    <p:sldId id="274" r:id="rId50"/>
    <p:sldId id="327" r:id="rId51"/>
    <p:sldId id="328" r:id="rId52"/>
    <p:sldId id="329" r:id="rId53"/>
    <p:sldId id="330" r:id="rId54"/>
    <p:sldId id="275" r:id="rId55"/>
    <p:sldId id="336" r:id="rId56"/>
    <p:sldId id="333" r:id="rId57"/>
    <p:sldId id="334" r:id="rId58"/>
    <p:sldId id="335" r:id="rId59"/>
    <p:sldId id="276" r:id="rId60"/>
    <p:sldId id="337" r:id="rId61"/>
    <p:sldId id="338" r:id="rId62"/>
    <p:sldId id="339" r:id="rId63"/>
    <p:sldId id="340" r:id="rId64"/>
    <p:sldId id="284" r:id="rId65"/>
    <p:sldId id="341" r:id="rId66"/>
    <p:sldId id="342" r:id="rId67"/>
    <p:sldId id="343" r:id="rId68"/>
    <p:sldId id="344" r:id="rId69"/>
    <p:sldId id="277" r:id="rId70"/>
    <p:sldId id="345" r:id="rId71"/>
    <p:sldId id="346" r:id="rId72"/>
    <p:sldId id="347" r:id="rId73"/>
    <p:sldId id="348" r:id="rId74"/>
    <p:sldId id="278" r:id="rId75"/>
    <p:sldId id="349" r:id="rId76"/>
    <p:sldId id="350" r:id="rId77"/>
    <p:sldId id="351" r:id="rId78"/>
    <p:sldId id="352" r:id="rId79"/>
    <p:sldId id="279" r:id="rId80"/>
    <p:sldId id="353" r:id="rId81"/>
    <p:sldId id="354" r:id="rId82"/>
    <p:sldId id="355" r:id="rId83"/>
    <p:sldId id="356" r:id="rId84"/>
    <p:sldId id="280" r:id="rId85"/>
    <p:sldId id="357" r:id="rId86"/>
    <p:sldId id="358" r:id="rId87"/>
    <p:sldId id="359" r:id="rId88"/>
    <p:sldId id="360" r:id="rId89"/>
    <p:sldId id="281" r:id="rId90"/>
    <p:sldId id="361" r:id="rId91"/>
    <p:sldId id="362" r:id="rId92"/>
    <p:sldId id="363" r:id="rId93"/>
    <p:sldId id="364" r:id="rId94"/>
    <p:sldId id="282" r:id="rId95"/>
    <p:sldId id="365" r:id="rId96"/>
    <p:sldId id="366" r:id="rId97"/>
    <p:sldId id="367" r:id="rId98"/>
    <p:sldId id="368" r:id="rId99"/>
    <p:sldId id="331" r:id="rId100"/>
    <p:sldId id="369" r:id="rId101"/>
    <p:sldId id="370" r:id="rId102"/>
    <p:sldId id="371" r:id="rId103"/>
    <p:sldId id="372" r:id="rId104"/>
    <p:sldId id="283" r:id="rId105"/>
    <p:sldId id="373" r:id="rId106"/>
    <p:sldId id="374" r:id="rId107"/>
    <p:sldId id="375" r:id="rId108"/>
    <p:sldId id="376" r:id="rId109"/>
    <p:sldId id="332" r:id="rId110"/>
    <p:sldId id="377" r:id="rId111"/>
    <p:sldId id="378" r:id="rId112"/>
    <p:sldId id="379" r:id="rId113"/>
    <p:sldId id="380" r:id="rId114"/>
    <p:sldId id="285" r:id="rId115"/>
    <p:sldId id="381" r:id="rId116"/>
    <p:sldId id="382" r:id="rId117"/>
    <p:sldId id="383" r:id="rId118"/>
    <p:sldId id="384" r:id="rId119"/>
    <p:sldId id="286" r:id="rId120"/>
    <p:sldId id="385" r:id="rId121"/>
    <p:sldId id="386" r:id="rId122"/>
    <p:sldId id="387" r:id="rId123"/>
    <p:sldId id="388" r:id="rId124"/>
    <p:sldId id="287" r:id="rId125"/>
    <p:sldId id="389" r:id="rId126"/>
    <p:sldId id="390" r:id="rId127"/>
    <p:sldId id="391" r:id="rId128"/>
    <p:sldId id="392" r:id="rId1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мПК" initials="Д" lastIdx="1" clrIdx="0">
    <p:extLst>
      <p:ext uri="{19B8F6BF-5375-455C-9EA6-DF929625EA0E}">
        <p15:presenceInfo xmlns:p15="http://schemas.microsoft.com/office/powerpoint/2012/main" userId="ДомП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07T17:54:33.413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1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6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20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1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11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8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40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1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4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5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3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CE6D43-A7AA-40D3-B628-F024351C35B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E63E59-94F8-4280-A5E1-5789573D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37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microsoft.com/office/2007/relationships/hdphoto" Target="../media/hdphoto3.wdp"/></Relationships>
</file>

<file path=ppt/slides/_rels/slide10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104.xml"/><Relationship Id="rId7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99.xml"/><Relationship Id="rId4" Type="http://schemas.openxmlformats.org/officeDocument/2006/relationships/image" Target="../media/image10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7" Type="http://schemas.openxmlformats.org/officeDocument/2006/relationships/image" Target="../media/image12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99.xml"/><Relationship Id="rId4" Type="http://schemas.openxmlformats.org/officeDocument/2006/relationships/image" Target="../media/image10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7" Type="http://schemas.openxmlformats.org/officeDocument/2006/relationships/image" Target="../media/image12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99.xml"/><Relationship Id="rId4" Type="http://schemas.openxmlformats.org/officeDocument/2006/relationships/image" Target="../media/image10.emf"/></Relationships>
</file>

<file path=ppt/slides/_rels/slide10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104.xml"/><Relationship Id="rId7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99.xml"/><Relationship Id="rId4" Type="http://schemas.openxmlformats.org/officeDocument/2006/relationships/image" Target="../media/image10.e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9.xml"/><Relationship Id="rId7" Type="http://schemas.openxmlformats.org/officeDocument/2006/relationships/slide" Target="slide10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09.xml"/><Relationship Id="rId10" Type="http://schemas.openxmlformats.org/officeDocument/2006/relationships/slide" Target="slide106.xml"/><Relationship Id="rId4" Type="http://schemas.openxmlformats.org/officeDocument/2006/relationships/image" Target="../media/image11.emf"/><Relationship Id="rId9" Type="http://schemas.openxmlformats.org/officeDocument/2006/relationships/slide" Target="slide10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7" Type="http://schemas.openxmlformats.org/officeDocument/2006/relationships/image" Target="../media/image12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09.xml"/><Relationship Id="rId4" Type="http://schemas.openxmlformats.org/officeDocument/2006/relationships/image" Target="../media/image11.emf"/></Relationships>
</file>

<file path=ppt/slides/_rels/slide10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104.xml"/><Relationship Id="rId7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09.xml"/><Relationship Id="rId4" Type="http://schemas.openxmlformats.org/officeDocument/2006/relationships/image" Target="../media/image11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7" Type="http://schemas.openxmlformats.org/officeDocument/2006/relationships/image" Target="../media/image12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09.xml"/><Relationship Id="rId4" Type="http://schemas.openxmlformats.org/officeDocument/2006/relationships/image" Target="../media/image11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7" Type="http://schemas.openxmlformats.org/officeDocument/2006/relationships/image" Target="../media/image12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09.xml"/><Relationship Id="rId4" Type="http://schemas.openxmlformats.org/officeDocument/2006/relationships/image" Target="../media/image11.e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" Target="slide112.xml"/><Relationship Id="rId3" Type="http://schemas.openxmlformats.org/officeDocument/2006/relationships/slide" Target="slide104.xml"/><Relationship Id="rId7" Type="http://schemas.openxmlformats.org/officeDocument/2006/relationships/slide" Target="slide11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14.xml"/><Relationship Id="rId10" Type="http://schemas.openxmlformats.org/officeDocument/2006/relationships/slide" Target="slide110.xml"/><Relationship Id="rId4" Type="http://schemas.openxmlformats.org/officeDocument/2006/relationships/image" Target="../media/image11.emf"/><Relationship Id="rId9" Type="http://schemas.openxmlformats.org/officeDocument/2006/relationships/slide" Target="slide1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microsoft.com/office/2007/relationships/hdphoto" Target="../media/hdphoto3.wdp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7" Type="http://schemas.openxmlformats.org/officeDocument/2006/relationships/image" Target="../media/image12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14.xml"/><Relationship Id="rId4" Type="http://schemas.openxmlformats.org/officeDocument/2006/relationships/image" Target="../media/image11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7" Type="http://schemas.openxmlformats.org/officeDocument/2006/relationships/image" Target="../media/image12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14.xml"/><Relationship Id="rId4" Type="http://schemas.openxmlformats.org/officeDocument/2006/relationships/image" Target="../media/image11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7" Type="http://schemas.openxmlformats.org/officeDocument/2006/relationships/image" Target="../media/image12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14.xml"/><Relationship Id="rId4" Type="http://schemas.openxmlformats.org/officeDocument/2006/relationships/image" Target="../media/image11.emf"/></Relationships>
</file>

<file path=ppt/slides/_rels/slide1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109.xml"/><Relationship Id="rId7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14.xml"/><Relationship Id="rId4" Type="http://schemas.openxmlformats.org/officeDocument/2006/relationships/image" Target="../media/image11.e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slide" Target="slide116.xml"/><Relationship Id="rId3" Type="http://schemas.openxmlformats.org/officeDocument/2006/relationships/slide" Target="slide109.xml"/><Relationship Id="rId7" Type="http://schemas.openxmlformats.org/officeDocument/2006/relationships/slide" Target="slide11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19.xml"/><Relationship Id="rId10" Type="http://schemas.openxmlformats.org/officeDocument/2006/relationships/slide" Target="slide115.xml"/><Relationship Id="rId4" Type="http://schemas.openxmlformats.org/officeDocument/2006/relationships/image" Target="../media/image11.emf"/><Relationship Id="rId9" Type="http://schemas.openxmlformats.org/officeDocument/2006/relationships/slide" Target="slide118.xml"/></Relationships>
</file>

<file path=ppt/slides/_rels/slide1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114.xml"/><Relationship Id="rId7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19.xml"/><Relationship Id="rId4" Type="http://schemas.openxmlformats.org/officeDocument/2006/relationships/image" Target="../media/image11.emf"/></Relationships>
</file>

<file path=ppt/slides/_rels/slide1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114.xml"/><Relationship Id="rId7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19.xml"/><Relationship Id="rId4" Type="http://schemas.openxmlformats.org/officeDocument/2006/relationships/image" Target="../media/image11.e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7" Type="http://schemas.openxmlformats.org/officeDocument/2006/relationships/image" Target="../media/image1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19.xml"/><Relationship Id="rId4" Type="http://schemas.openxmlformats.org/officeDocument/2006/relationships/image" Target="../media/image11.emf"/></Relationships>
</file>

<file path=ppt/slides/_rels/slide1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114.xml"/><Relationship Id="rId7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19.xml"/><Relationship Id="rId4" Type="http://schemas.openxmlformats.org/officeDocument/2006/relationships/image" Target="../media/image11.e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" Target="slide122.xml"/><Relationship Id="rId3" Type="http://schemas.openxmlformats.org/officeDocument/2006/relationships/slide" Target="slide124.xml"/><Relationship Id="rId7" Type="http://schemas.openxmlformats.org/officeDocument/2006/relationships/slide" Target="slide12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114.xml"/><Relationship Id="rId10" Type="http://schemas.openxmlformats.org/officeDocument/2006/relationships/slide" Target="slide123.xml"/><Relationship Id="rId4" Type="http://schemas.openxmlformats.org/officeDocument/2006/relationships/image" Target="../media/image10.emf"/><Relationship Id="rId9" Type="http://schemas.openxmlformats.org/officeDocument/2006/relationships/slide" Target="slide1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7" Type="http://schemas.openxmlformats.org/officeDocument/2006/relationships/image" Target="../media/image12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119.xml"/><Relationship Id="rId4" Type="http://schemas.openxmlformats.org/officeDocument/2006/relationships/image" Target="../media/image10.emf"/></Relationships>
</file>

<file path=ppt/slides/_rels/slide1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124.xml"/><Relationship Id="rId7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119.xml"/><Relationship Id="rId4" Type="http://schemas.openxmlformats.org/officeDocument/2006/relationships/image" Target="../media/image10.e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7" Type="http://schemas.openxmlformats.org/officeDocument/2006/relationships/image" Target="../media/image12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119.xml"/><Relationship Id="rId4" Type="http://schemas.openxmlformats.org/officeDocument/2006/relationships/image" Target="../media/image10.emf"/></Relationships>
</file>

<file path=ppt/slides/_rels/slide1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124.xml"/><Relationship Id="rId7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119.xml"/><Relationship Id="rId4" Type="http://schemas.openxmlformats.org/officeDocument/2006/relationships/image" Target="../media/image10.emf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slide" Target="slide126.xml"/><Relationship Id="rId3" Type="http://schemas.openxmlformats.org/officeDocument/2006/relationships/slide" Target="slide119.xml"/><Relationship Id="rId7" Type="http://schemas.openxmlformats.org/officeDocument/2006/relationships/slide" Target="slide12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7.xml"/><Relationship Id="rId5" Type="http://schemas.openxmlformats.org/officeDocument/2006/relationships/slide" Target="slide128.xml"/><Relationship Id="rId4" Type="http://schemas.openxmlformats.org/officeDocument/2006/relationships/image" Target="../media/image11.e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4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9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3.xml"/><Relationship Id="rId10" Type="http://schemas.openxmlformats.org/officeDocument/2006/relationships/image" Target="../media/image11.emf"/><Relationship Id="rId4" Type="http://schemas.openxmlformats.org/officeDocument/2006/relationships/slide" Target="slide21.xml"/><Relationship Id="rId9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19.xml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24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10.emf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19.xml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24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10.emf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" Target="slide25.xml"/><Relationship Id="rId7" Type="http://schemas.openxmlformats.org/officeDocument/2006/relationships/slide" Target="slide1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10" Type="http://schemas.openxmlformats.org/officeDocument/2006/relationships/image" Target="../media/image10.emf"/><Relationship Id="rId4" Type="http://schemas.openxmlformats.org/officeDocument/2006/relationships/slide" Target="slide26.xml"/><Relationship Id="rId9" Type="http://schemas.openxmlformats.org/officeDocument/2006/relationships/slide" Target="slide2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24.xml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29.x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1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29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1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29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1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29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" Target="slide31.xml"/><Relationship Id="rId7" Type="http://schemas.openxmlformats.org/officeDocument/2006/relationships/slide" Target="slide3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3.xml"/><Relationship Id="rId10" Type="http://schemas.openxmlformats.org/officeDocument/2006/relationships/image" Target="../media/image11.emf"/><Relationship Id="rId4" Type="http://schemas.openxmlformats.org/officeDocument/2006/relationships/slide" Target="slide30.xml"/><Relationship Id="rId9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29.xml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34.xml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29.xml"/><Relationship Id="rId4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34.xml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29.x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29.xml"/><Relationship Id="rId4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9.xml"/><Relationship Id="rId7" Type="http://schemas.openxmlformats.org/officeDocument/2006/relationships/slide" Target="slide3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39.xml"/><Relationship Id="rId10" Type="http://schemas.openxmlformats.org/officeDocument/2006/relationships/slide" Target="slide38.xml"/><Relationship Id="rId4" Type="http://schemas.openxmlformats.org/officeDocument/2006/relationships/image" Target="../media/image11.emf"/><Relationship Id="rId9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12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39.xml"/><Relationship Id="rId4" Type="http://schemas.openxmlformats.org/officeDocument/2006/relationships/image" Target="../media/image1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12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39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12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39.x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34.xml"/><Relationship Id="rId7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39.xml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44.xml"/><Relationship Id="rId7" Type="http://schemas.openxmlformats.org/officeDocument/2006/relationships/slide" Target="slide4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34.xml"/><Relationship Id="rId10" Type="http://schemas.openxmlformats.org/officeDocument/2006/relationships/slide" Target="slide43.xml"/><Relationship Id="rId4" Type="http://schemas.openxmlformats.org/officeDocument/2006/relationships/image" Target="../media/image10.emf"/><Relationship Id="rId9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44.xml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39.xml"/><Relationship Id="rId4" Type="http://schemas.openxmlformats.org/officeDocument/2006/relationships/image" Target="../media/image1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image" Target="../media/image12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39.xml"/><Relationship Id="rId4" Type="http://schemas.openxmlformats.org/officeDocument/2006/relationships/image" Target="../media/image1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image" Target="../media/image12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39.xml"/><Relationship Id="rId4" Type="http://schemas.openxmlformats.org/officeDocument/2006/relationships/image" Target="../media/image1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image" Target="../media/image12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39.xml"/><Relationship Id="rId4" Type="http://schemas.openxmlformats.org/officeDocument/2006/relationships/image" Target="../media/image10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" Target="slide45.xml"/><Relationship Id="rId7" Type="http://schemas.openxmlformats.org/officeDocument/2006/relationships/slide" Target="slide4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10" Type="http://schemas.openxmlformats.org/officeDocument/2006/relationships/image" Target="../media/image11.emf"/><Relationship Id="rId4" Type="http://schemas.openxmlformats.org/officeDocument/2006/relationships/slide" Target="slide46.xml"/><Relationship Id="rId9" Type="http://schemas.openxmlformats.org/officeDocument/2006/relationships/slide" Target="slide39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49.xml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44.xml"/><Relationship Id="rId4" Type="http://schemas.openxmlformats.org/officeDocument/2006/relationships/image" Target="../media/image10.emf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49.xml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44.xml"/><Relationship Id="rId4" Type="http://schemas.openxmlformats.org/officeDocument/2006/relationships/image" Target="../media/image1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7" Type="http://schemas.openxmlformats.org/officeDocument/2006/relationships/image" Target="../media/image12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44.xml"/><Relationship Id="rId4" Type="http://schemas.openxmlformats.org/officeDocument/2006/relationships/image" Target="../media/image10.emf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49.xml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44.xml"/><Relationship Id="rId4" Type="http://schemas.openxmlformats.org/officeDocument/2006/relationships/image" Target="../media/image10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" Target="slide54.xml"/><Relationship Id="rId7" Type="http://schemas.openxmlformats.org/officeDocument/2006/relationships/slide" Target="slide5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44.xml"/><Relationship Id="rId10" Type="http://schemas.openxmlformats.org/officeDocument/2006/relationships/slide" Target="slide53.xml"/><Relationship Id="rId4" Type="http://schemas.openxmlformats.org/officeDocument/2006/relationships/image" Target="../media/image10.emf"/><Relationship Id="rId9" Type="http://schemas.openxmlformats.org/officeDocument/2006/relationships/slide" Target="slide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image" Target="../media/image1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49.xml"/><Relationship Id="rId4" Type="http://schemas.openxmlformats.org/officeDocument/2006/relationships/image" Target="../media/image1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image" Target="../media/image1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49.xml"/><Relationship Id="rId4" Type="http://schemas.openxmlformats.org/officeDocument/2006/relationships/image" Target="../media/image10.emf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54.xml"/><Relationship Id="rId7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49.xml"/><Relationship Id="rId4" Type="http://schemas.openxmlformats.org/officeDocument/2006/relationships/image" Target="../media/image1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image" Target="../media/image1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49.xml"/><Relationship Id="rId4" Type="http://schemas.openxmlformats.org/officeDocument/2006/relationships/image" Target="../media/image10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" Target="slide55.xml"/><Relationship Id="rId7" Type="http://schemas.openxmlformats.org/officeDocument/2006/relationships/slide" Target="slide4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57.xml"/><Relationship Id="rId10" Type="http://schemas.openxmlformats.org/officeDocument/2006/relationships/image" Target="../media/image10.emf"/><Relationship Id="rId4" Type="http://schemas.openxmlformats.org/officeDocument/2006/relationships/slide" Target="slide56.xml"/><Relationship Id="rId9" Type="http://schemas.openxmlformats.org/officeDocument/2006/relationships/slide" Target="slide59.xml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54.xml"/><Relationship Id="rId7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59.xml"/><Relationship Id="rId4" Type="http://schemas.openxmlformats.org/officeDocument/2006/relationships/image" Target="../media/image1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image" Target="../media/image1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59.xml"/><Relationship Id="rId4" Type="http://schemas.openxmlformats.org/officeDocument/2006/relationships/image" Target="../media/image1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image" Target="../media/image1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59.xml"/><Relationship Id="rId4" Type="http://schemas.openxmlformats.org/officeDocument/2006/relationships/image" Target="../media/image1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image" Target="../media/image1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59.xml"/><Relationship Id="rId4" Type="http://schemas.openxmlformats.org/officeDocument/2006/relationships/image" Target="../media/image11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" Target="slide60.xml"/><Relationship Id="rId7" Type="http://schemas.openxmlformats.org/officeDocument/2006/relationships/slide" Target="slide6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61.xml"/><Relationship Id="rId10" Type="http://schemas.openxmlformats.org/officeDocument/2006/relationships/image" Target="../media/image11.emf"/><Relationship Id="rId4" Type="http://schemas.openxmlformats.org/officeDocument/2006/relationships/slide" Target="slide62.xml"/><Relationship Id="rId9" Type="http://schemas.openxmlformats.org/officeDocument/2006/relationships/slide" Target="slide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64.xml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59.xml"/><Relationship Id="rId4" Type="http://schemas.openxmlformats.org/officeDocument/2006/relationships/image" Target="../media/image1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7" Type="http://schemas.openxmlformats.org/officeDocument/2006/relationships/image" Target="../media/image12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59.xml"/><Relationship Id="rId4" Type="http://schemas.openxmlformats.org/officeDocument/2006/relationships/image" Target="../media/image10.emf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64.xml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59.xml"/><Relationship Id="rId4" Type="http://schemas.openxmlformats.org/officeDocument/2006/relationships/image" Target="../media/image10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7" Type="http://schemas.openxmlformats.org/officeDocument/2006/relationships/image" Target="../media/image12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59.xml"/><Relationship Id="rId4" Type="http://schemas.openxmlformats.org/officeDocument/2006/relationships/image" Target="../media/image10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" Target="slide68.xml"/><Relationship Id="rId7" Type="http://schemas.openxmlformats.org/officeDocument/2006/relationships/slide" Target="slide6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6.xml"/><Relationship Id="rId5" Type="http://schemas.openxmlformats.org/officeDocument/2006/relationships/slide" Target="slide65.xml"/><Relationship Id="rId10" Type="http://schemas.openxmlformats.org/officeDocument/2006/relationships/image" Target="../media/image11.emf"/><Relationship Id="rId4" Type="http://schemas.openxmlformats.org/officeDocument/2006/relationships/slide" Target="slide67.xml"/><Relationship Id="rId9" Type="http://schemas.openxmlformats.org/officeDocument/2006/relationships/slide" Target="slide59.xml"/></Relationships>
</file>

<file path=ppt/slides/_rels/slide6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69.xml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64.xml"/><Relationship Id="rId4" Type="http://schemas.openxmlformats.org/officeDocument/2006/relationships/image" Target="../media/image10.emf"/></Relationships>
</file>

<file path=ppt/slides/_rels/slide6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69.xml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64.xml"/><Relationship Id="rId4" Type="http://schemas.openxmlformats.org/officeDocument/2006/relationships/image" Target="../media/image10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7" Type="http://schemas.openxmlformats.org/officeDocument/2006/relationships/image" Target="../media/image1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64.xml"/><Relationship Id="rId4" Type="http://schemas.openxmlformats.org/officeDocument/2006/relationships/image" Target="../media/image10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7" Type="http://schemas.openxmlformats.org/officeDocument/2006/relationships/image" Target="../media/image1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64.xml"/><Relationship Id="rId4" Type="http://schemas.openxmlformats.org/officeDocument/2006/relationships/image" Target="../media/image10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" Target="slide72.xml"/><Relationship Id="rId7" Type="http://schemas.openxmlformats.org/officeDocument/2006/relationships/slide" Target="slide7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slide" Target="slide70.xml"/><Relationship Id="rId10" Type="http://schemas.openxmlformats.org/officeDocument/2006/relationships/image" Target="../media/image11.emf"/><Relationship Id="rId4" Type="http://schemas.openxmlformats.org/officeDocument/2006/relationships/slide" Target="slide71.xml"/><Relationship Id="rId9" Type="http://schemas.openxmlformats.org/officeDocument/2006/relationships/slide" Target="slide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7" Type="http://schemas.openxmlformats.org/officeDocument/2006/relationships/image" Target="../media/image12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69.xml"/><Relationship Id="rId4" Type="http://schemas.openxmlformats.org/officeDocument/2006/relationships/image" Target="../media/image10.emf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74.xml"/><Relationship Id="rId7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69.xml"/><Relationship Id="rId4" Type="http://schemas.openxmlformats.org/officeDocument/2006/relationships/image" Target="../media/image10.emf"/></Relationships>
</file>

<file path=ppt/slides/_rels/slide7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74.xml"/><Relationship Id="rId7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69.xml"/><Relationship Id="rId4" Type="http://schemas.openxmlformats.org/officeDocument/2006/relationships/image" Target="../media/image10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7" Type="http://schemas.openxmlformats.org/officeDocument/2006/relationships/image" Target="../media/image12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69.xml"/><Relationship Id="rId4" Type="http://schemas.openxmlformats.org/officeDocument/2006/relationships/image" Target="../media/image10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slide" Target="slide79.xml"/><Relationship Id="rId7" Type="http://schemas.openxmlformats.org/officeDocument/2006/relationships/slide" Target="slide7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69.xml"/><Relationship Id="rId10" Type="http://schemas.openxmlformats.org/officeDocument/2006/relationships/slide" Target="slide76.xml"/><Relationship Id="rId4" Type="http://schemas.openxmlformats.org/officeDocument/2006/relationships/image" Target="../media/image10.emf"/><Relationship Id="rId9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image" Target="../media/image12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74.xml"/><Relationship Id="rId4" Type="http://schemas.openxmlformats.org/officeDocument/2006/relationships/image" Target="../media/image10.emf"/></Relationships>
</file>

<file path=ppt/slides/_rels/slide7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79.xml"/><Relationship Id="rId7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74.xml"/><Relationship Id="rId4" Type="http://schemas.openxmlformats.org/officeDocument/2006/relationships/image" Target="../media/image10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image" Target="../media/image12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74.xml"/><Relationship Id="rId4" Type="http://schemas.openxmlformats.org/officeDocument/2006/relationships/image" Target="../media/image10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image" Target="../media/image12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74.xml"/><Relationship Id="rId4" Type="http://schemas.openxmlformats.org/officeDocument/2006/relationships/image" Target="../media/image10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" Target="slide82.xml"/><Relationship Id="rId7" Type="http://schemas.openxmlformats.org/officeDocument/2006/relationships/slide" Target="slide7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slide" Target="slide81.xml"/><Relationship Id="rId10" Type="http://schemas.openxmlformats.org/officeDocument/2006/relationships/image" Target="../media/image10.emf"/><Relationship Id="rId4" Type="http://schemas.openxmlformats.org/officeDocument/2006/relationships/slide" Target="slide80.xml"/><Relationship Id="rId9" Type="http://schemas.openxmlformats.org/officeDocument/2006/relationships/slide" Target="slide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image" Target="../media/image1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84.xml"/><Relationship Id="rId4" Type="http://schemas.openxmlformats.org/officeDocument/2006/relationships/image" Target="../media/image11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image" Target="../media/image1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84.xml"/><Relationship Id="rId4" Type="http://schemas.openxmlformats.org/officeDocument/2006/relationships/image" Target="../media/image11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image" Target="../media/image1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84.xml"/><Relationship Id="rId4" Type="http://schemas.openxmlformats.org/officeDocument/2006/relationships/image" Target="../media/image11.emf"/></Relationships>
</file>

<file path=ppt/slides/_rels/slide8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79.xml"/><Relationship Id="rId7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84.xml"/><Relationship Id="rId4" Type="http://schemas.openxmlformats.org/officeDocument/2006/relationships/image" Target="../media/image11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87.xml"/><Relationship Id="rId3" Type="http://schemas.openxmlformats.org/officeDocument/2006/relationships/slide" Target="slide89.xml"/><Relationship Id="rId7" Type="http://schemas.openxmlformats.org/officeDocument/2006/relationships/slide" Target="slide8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79.xml"/><Relationship Id="rId10" Type="http://schemas.openxmlformats.org/officeDocument/2006/relationships/slide" Target="slide86.xml"/><Relationship Id="rId4" Type="http://schemas.openxmlformats.org/officeDocument/2006/relationships/image" Target="../media/image10.emf"/><Relationship Id="rId9" Type="http://schemas.openxmlformats.org/officeDocument/2006/relationships/slide" Target="slide8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7" Type="http://schemas.openxmlformats.org/officeDocument/2006/relationships/image" Target="../media/image12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84.xml"/><Relationship Id="rId4" Type="http://schemas.openxmlformats.org/officeDocument/2006/relationships/image" Target="../media/image10.emf"/></Relationships>
</file>

<file path=ppt/slides/_rels/slide8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89.xml"/><Relationship Id="rId7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84.xml"/><Relationship Id="rId4" Type="http://schemas.openxmlformats.org/officeDocument/2006/relationships/image" Target="../media/image10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7" Type="http://schemas.openxmlformats.org/officeDocument/2006/relationships/image" Target="../media/image12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84.xml"/><Relationship Id="rId4" Type="http://schemas.openxmlformats.org/officeDocument/2006/relationships/image" Target="../media/image10.emf"/></Relationships>
</file>

<file path=ppt/slides/_rels/slide8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89.xml"/><Relationship Id="rId7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84.xml"/><Relationship Id="rId4" Type="http://schemas.openxmlformats.org/officeDocument/2006/relationships/image" Target="../media/image10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84.xml"/><Relationship Id="rId3" Type="http://schemas.openxmlformats.org/officeDocument/2006/relationships/slide" Target="slide92.xml"/><Relationship Id="rId7" Type="http://schemas.openxmlformats.org/officeDocument/2006/relationships/image" Target="../media/image10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4.xml"/><Relationship Id="rId5" Type="http://schemas.openxmlformats.org/officeDocument/2006/relationships/slide" Target="slide93.xml"/><Relationship Id="rId10" Type="http://schemas.openxmlformats.org/officeDocument/2006/relationships/slide" Target="slide90.xml"/><Relationship Id="rId4" Type="http://schemas.openxmlformats.org/officeDocument/2006/relationships/slide" Target="slide91.xml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94.xml"/><Relationship Id="rId7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89.xml"/><Relationship Id="rId4" Type="http://schemas.openxmlformats.org/officeDocument/2006/relationships/image" Target="../media/image10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7" Type="http://schemas.openxmlformats.org/officeDocument/2006/relationships/image" Target="../media/image12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89.xml"/><Relationship Id="rId4" Type="http://schemas.openxmlformats.org/officeDocument/2006/relationships/image" Target="../media/image10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7" Type="http://schemas.openxmlformats.org/officeDocument/2006/relationships/image" Target="../media/image12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89.xml"/><Relationship Id="rId4" Type="http://schemas.openxmlformats.org/officeDocument/2006/relationships/image" Target="../media/image10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7" Type="http://schemas.openxmlformats.org/officeDocument/2006/relationships/image" Target="../media/image12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89.xml"/><Relationship Id="rId4" Type="http://schemas.openxmlformats.org/officeDocument/2006/relationships/image" Target="../media/image10.e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openxmlformats.org/officeDocument/2006/relationships/slide" Target="slide99.xml"/><Relationship Id="rId7" Type="http://schemas.openxmlformats.org/officeDocument/2006/relationships/slide" Target="slide9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89.xml"/><Relationship Id="rId10" Type="http://schemas.openxmlformats.org/officeDocument/2006/relationships/slide" Target="slide95.xml"/><Relationship Id="rId4" Type="http://schemas.openxmlformats.org/officeDocument/2006/relationships/image" Target="../media/image10.emf"/><Relationship Id="rId9" Type="http://schemas.openxmlformats.org/officeDocument/2006/relationships/slide" Target="slide9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7" Type="http://schemas.openxmlformats.org/officeDocument/2006/relationships/image" Target="../media/image12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94.xml"/><Relationship Id="rId4" Type="http://schemas.openxmlformats.org/officeDocument/2006/relationships/image" Target="../media/image10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7" Type="http://schemas.openxmlformats.org/officeDocument/2006/relationships/image" Target="../media/image12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94.xml"/><Relationship Id="rId4" Type="http://schemas.openxmlformats.org/officeDocument/2006/relationships/image" Target="../media/image10.emf"/></Relationships>
</file>

<file path=ppt/slides/_rels/slide9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99.xml"/><Relationship Id="rId7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94.xml"/><Relationship Id="rId4" Type="http://schemas.openxmlformats.org/officeDocument/2006/relationships/image" Target="../media/image10.emf"/></Relationships>
</file>

<file path=ppt/slides/_rels/slide9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99.xml"/><Relationship Id="rId7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94.xml"/><Relationship Id="rId4" Type="http://schemas.openxmlformats.org/officeDocument/2006/relationships/image" Target="../media/image10.e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102.xml"/><Relationship Id="rId3" Type="http://schemas.openxmlformats.org/officeDocument/2006/relationships/slide" Target="slide104.xml"/><Relationship Id="rId7" Type="http://schemas.openxmlformats.org/officeDocument/2006/relationships/slide" Target="slide10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94.xml"/><Relationship Id="rId10" Type="http://schemas.openxmlformats.org/officeDocument/2006/relationships/slide" Target="slide100.xml"/><Relationship Id="rId4" Type="http://schemas.openxmlformats.org/officeDocument/2006/relationships/image" Target="../media/image10.emf"/><Relationship Id="rId9" Type="http://schemas.openxmlformats.org/officeDocument/2006/relationships/slide" Target="slide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2">
                <a:lumMod val="94000"/>
                <a:lumOff val="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Дидактическая игра «Конструктор </a:t>
            </a:r>
            <a:r>
              <a:rPr lang="ru-RU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проблемных ситуаций»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230" y="4712085"/>
            <a:ext cx="6945024" cy="1947333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г.о</a:t>
            </a: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 Чапаевск ГБОУ </a:t>
            </a: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</a:rPr>
              <a:t>СОШ №22 СП-д/с №26 «Золотой улей» </a:t>
            </a:r>
          </a:p>
          <a:p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</a:rPr>
              <a:t>учитель-логопед:   </a:t>
            </a:r>
            <a:r>
              <a:rPr lang="ru-RU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Путнева</a:t>
            </a: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</a:rPr>
              <a:t> Ольга Игоревна</a:t>
            </a:r>
          </a:p>
          <a:p>
            <a:endParaRPr lang="ru-RU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" b="8139"/>
          <a:stretch/>
        </p:blipFill>
        <p:spPr bwMode="auto">
          <a:xfrm>
            <a:off x="8823539" y="2691464"/>
            <a:ext cx="3180521" cy="289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9042199" y="2691464"/>
            <a:ext cx="2216426" cy="6999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496333" y="3573117"/>
            <a:ext cx="298173" cy="1689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425745" y="3772651"/>
            <a:ext cx="198783" cy="1292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327368" y="3901861"/>
            <a:ext cx="168965" cy="1192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001325" y="3496604"/>
            <a:ext cx="298174" cy="1739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28964" y="3721534"/>
            <a:ext cx="268358" cy="1689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126071" y="3890502"/>
            <a:ext cx="149087" cy="1192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674119" y="3496604"/>
            <a:ext cx="298173" cy="1739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905951" y="3700592"/>
            <a:ext cx="208722" cy="1441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088638" y="3826323"/>
            <a:ext cx="178904" cy="1510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410309" y="2573274"/>
            <a:ext cx="1480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?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Порваная книг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9" y="90132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7443574" y="3169914"/>
            <a:ext cx="3639384" cy="244732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2" b="96387" l="4980" r="98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9" y="207547"/>
            <a:ext cx="3062081" cy="3062081"/>
          </a:xfrm>
          <a:prstGeom prst="rect">
            <a:avLst/>
          </a:prstGeom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10157792" y="5946918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467140" y="5946918"/>
            <a:ext cx="1610139" cy="79122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переходит дорог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85121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921297" y="3981450"/>
            <a:ext cx="3261053" cy="181976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307" y="795265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переходит дорог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0" y="78454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815896" y="3581400"/>
            <a:ext cx="3185479" cy="222983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185" y="775301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переходит дорог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755967"/>
            <a:ext cx="4950000" cy="4950000"/>
          </a:xfrm>
          <a:prstGeom prst="rect">
            <a:avLst/>
          </a:prstGeom>
          <a:solidFill>
            <a:srgbClr val="00B050"/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641839" y="3686175"/>
            <a:ext cx="3492886" cy="201979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832" y="774809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переходит дорог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75" y="832659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672233" y="3800475"/>
            <a:ext cx="3358343" cy="198218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опасно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269" y="832659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апуган мальчик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16" y="7940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8614582" y="3705226"/>
            <a:ext cx="3432638" cy="20604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 навредишь окружающим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8" action="ppaction://hlinksldjump"/>
          </p:cNvPr>
          <p:cNvSpPr/>
          <p:nvPr/>
        </p:nvSpPr>
        <p:spPr>
          <a:xfrm>
            <a:off x="8614582" y="794066"/>
            <a:ext cx="3432638" cy="155860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 если бы это произошло с тобой?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167321" y="794067"/>
            <a:ext cx="3128329" cy="16894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страшно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10" action="ppaction://hlinksldjump"/>
          </p:cNvPr>
          <p:cNvSpPr/>
          <p:nvPr/>
        </p:nvSpPr>
        <p:spPr>
          <a:xfrm>
            <a:off x="167321" y="4374515"/>
            <a:ext cx="3128329" cy="13911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апуган мальчик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933910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783597" y="3752850"/>
            <a:ext cx="3494003" cy="213106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страшно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4148" y="1019427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апуган мальчик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7940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902247" y="3781425"/>
            <a:ext cx="3451553" cy="196264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40" y="794067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апуган мальчик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16" y="79406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700182" y="3695701"/>
            <a:ext cx="4020544" cy="204836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 если бы это произошло с тобой?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4004" y="822435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апуган мальчик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815658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795431" y="3384408"/>
            <a:ext cx="3777443" cy="239380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 навредишь окружающим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702" y="671750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убираются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91" y="777699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8738405" y="4446269"/>
            <a:ext cx="3312795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>
          <a:xfrm>
            <a:off x="8738406" y="777698"/>
            <a:ext cx="3312795" cy="17369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9" action="ppaction://hlinksldjump"/>
          </p:cNvPr>
          <p:cNvSpPr/>
          <p:nvPr/>
        </p:nvSpPr>
        <p:spPr>
          <a:xfrm>
            <a:off x="144780" y="3990975"/>
            <a:ext cx="3236595" cy="16649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hlinkClick r:id="rId10" action="ppaction://hlinksldjump"/>
          </p:cNvPr>
          <p:cNvSpPr/>
          <p:nvPr/>
        </p:nvSpPr>
        <p:spPr>
          <a:xfrm>
            <a:off x="144780" y="777699"/>
            <a:ext cx="3236595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Порваная книг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9" y="90132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2" b="96387" l="4980" r="98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7" y="314245"/>
            <a:ext cx="3062081" cy="3062081"/>
          </a:xfrm>
          <a:prstGeom prst="rect">
            <a:avLst/>
          </a:prstGeom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10157792" y="5946918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467140" y="5946918"/>
            <a:ext cx="1610139" cy="79122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19921" y="3906028"/>
            <a:ext cx="3281335" cy="204089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убираются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50" y="836578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964805" y="3790950"/>
            <a:ext cx="3360420" cy="19956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8565" y="960195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убираются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41" y="749124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821930" y="3619500"/>
            <a:ext cx="3560445" cy="207962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702" y="749124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убираются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25" y="777698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938306" y="3552825"/>
            <a:ext cx="3339294" cy="217487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1503" y="777698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убираются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41" y="720549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062130" y="3759201"/>
            <a:ext cx="3224995" cy="1911348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92" y="720549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Громко крича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91" y="82264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8652680" y="822640"/>
            <a:ext cx="3404063" cy="176815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неприлично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8" action="ppaction://hlinksldjump"/>
          </p:cNvPr>
          <p:cNvSpPr/>
          <p:nvPr/>
        </p:nvSpPr>
        <p:spPr>
          <a:xfrm>
            <a:off x="116205" y="4491211"/>
            <a:ext cx="3198495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8652681" y="4069715"/>
            <a:ext cx="3404063" cy="170292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10" action="ppaction://hlinksldjump"/>
          </p:cNvPr>
          <p:cNvSpPr/>
          <p:nvPr/>
        </p:nvSpPr>
        <p:spPr>
          <a:xfrm>
            <a:off x="116205" y="822641"/>
            <a:ext cx="3198495" cy="156813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Громко крича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82264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917180" y="3733309"/>
            <a:ext cx="3122295" cy="203933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92" y="647794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Громко крича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50" y="80359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55906" y="3981450"/>
            <a:ext cx="3264543" cy="177214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42" y="886410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Громко крича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71786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648576" y="3533776"/>
            <a:ext cx="3838574" cy="227647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неприлично</a:t>
            </a:r>
            <a:endParaRPr lang="ru-RU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413" y="717866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Громко крича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66" y="82264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865855" y="3686175"/>
            <a:ext cx="3405969" cy="208646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04" y="729906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езнакомец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45" y="695253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137850" y="695253"/>
            <a:ext cx="3121890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8" action="ppaction://hlinksldjump"/>
          </p:cNvPr>
          <p:cNvSpPr/>
          <p:nvPr/>
        </p:nvSpPr>
        <p:spPr>
          <a:xfrm>
            <a:off x="8591550" y="711167"/>
            <a:ext cx="3484530" cy="147005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опасно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137850" y="4069715"/>
            <a:ext cx="3121890" cy="15792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10" action="ppaction://hlinksldjump"/>
          </p:cNvPr>
          <p:cNvSpPr/>
          <p:nvPr/>
        </p:nvSpPr>
        <p:spPr>
          <a:xfrm>
            <a:off x="8591550" y="4222115"/>
            <a:ext cx="3484530" cy="141779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Порваная книг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9" y="90132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0157792" y="5946918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467140" y="5946918"/>
            <a:ext cx="1610139" cy="79122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20655" y="4029511"/>
            <a:ext cx="3093720" cy="182181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красиво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80" y="901326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езнакомец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695253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795949" y="3733800"/>
            <a:ext cx="3395925" cy="191145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7461" y="831959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езнакомец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45" y="685728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108711" y="3634843"/>
            <a:ext cx="3140314" cy="200088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33" y="577014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езнакомец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25" y="7111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839075" y="3600450"/>
            <a:ext cx="3600450" cy="206071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опасно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9007" y="812909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езнакомец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95" y="68990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829550" y="3656808"/>
            <a:ext cx="3448050" cy="18965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307" y="689907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кормит соба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41" y="65119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8656318" y="4114800"/>
            <a:ext cx="3381375" cy="14863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больно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8656319" y="651169"/>
            <a:ext cx="3381375" cy="170717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138746" y="645137"/>
            <a:ext cx="3210416" cy="171320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154158" y="4319761"/>
            <a:ext cx="3195004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кормит соба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25" y="73691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077335" y="3595273"/>
            <a:ext cx="3181215" cy="209164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492" y="736916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кормит соба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00" y="843008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212308" y="3895725"/>
            <a:ext cx="3160542" cy="189728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129" y="1021313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кормит соба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41" y="75596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60995" y="3448050"/>
            <a:ext cx="3278506" cy="225791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798" y="699267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кормит соба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66" y="65119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999094" y="3362326"/>
            <a:ext cx="3364232" cy="234413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больно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75" y="406057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Порваная книг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9" y="90132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0157792" y="5946918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467140" y="5946918"/>
            <a:ext cx="1610139" cy="79122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80" y="901326"/>
            <a:ext cx="2956269" cy="2956269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7814317" y="4215393"/>
            <a:ext cx="2906394" cy="163593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Драк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66" y="93694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95275" y="1149985"/>
            <a:ext cx="2724150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295275" y="3411942"/>
            <a:ext cx="2876550" cy="25076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 навредишь окружающим</a:t>
            </a:r>
            <a:endParaRPr lang="ru-RU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8643157" y="1149985"/>
            <a:ext cx="3227070" cy="1821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больно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8643158" y="3721504"/>
            <a:ext cx="3227070" cy="18884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0157792" y="5946918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8" action="ppaction://hlinksldjump"/>
          </p:cNvPr>
          <p:cNvSpPr/>
          <p:nvPr/>
        </p:nvSpPr>
        <p:spPr>
          <a:xfrm>
            <a:off x="467140" y="5946918"/>
            <a:ext cx="1610139" cy="79122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Драк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1" y="95599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7497831" y="4257675"/>
            <a:ext cx="3307245" cy="164831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20" y="955992"/>
            <a:ext cx="2956269" cy="2956269"/>
          </a:xfrm>
          <a:prstGeom prst="rect">
            <a:avLst/>
          </a:prstGeom>
        </p:spPr>
      </p:pic>
      <p:sp>
        <p:nvSpPr>
          <p:cNvPr id="10" name="Стрелка влево 9">
            <a:hlinkClick r:id="rId5" action="ppaction://hlinksldjump"/>
          </p:cNvPr>
          <p:cNvSpPr/>
          <p:nvPr/>
        </p:nvSpPr>
        <p:spPr>
          <a:xfrm>
            <a:off x="467140" y="5946918"/>
            <a:ext cx="1610139" cy="79122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10157792" y="5946918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Драк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1" y="84169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400925" y="3781425"/>
            <a:ext cx="3619500" cy="210955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 навредишь окружающим</a:t>
            </a:r>
            <a:endParaRPr lang="ru-RU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2" b="96387" l="4980" r="98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34" y="559972"/>
            <a:ext cx="3062081" cy="3062081"/>
          </a:xfrm>
          <a:prstGeom prst="rect">
            <a:avLst/>
          </a:prstGeom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10157792" y="5946918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6" action="ppaction://hlinksldjump"/>
          </p:cNvPr>
          <p:cNvSpPr/>
          <p:nvPr/>
        </p:nvSpPr>
        <p:spPr>
          <a:xfrm>
            <a:off x="467140" y="5946918"/>
            <a:ext cx="1610139" cy="79122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Драк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1" y="7940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271557" y="3734292"/>
            <a:ext cx="3444068" cy="205789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больно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10157792" y="5946918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rId4" action="ppaction://hlinksldjump"/>
          </p:cNvPr>
          <p:cNvSpPr/>
          <p:nvPr/>
        </p:nvSpPr>
        <p:spPr>
          <a:xfrm>
            <a:off x="467140" y="5946918"/>
            <a:ext cx="1610139" cy="79122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2" b="96387" l="4980" r="98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51" y="512347"/>
            <a:ext cx="3062081" cy="30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Драк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1" y="7940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7559768" y="3630423"/>
            <a:ext cx="3548842" cy="218171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10157792" y="5946918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4" action="ppaction://hlinksldjump"/>
          </p:cNvPr>
          <p:cNvSpPr/>
          <p:nvPr/>
        </p:nvSpPr>
        <p:spPr>
          <a:xfrm>
            <a:off x="467140" y="5946918"/>
            <a:ext cx="1610139" cy="79122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55" y="539376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Ребёнок мусори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66" y="96551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28600" y="1121410"/>
            <a:ext cx="3067050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228600" y="4362450"/>
            <a:ext cx="3067050" cy="1424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8728882" y="3872056"/>
            <a:ext cx="3375487" cy="191452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неприлично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8728881" y="1121411"/>
            <a:ext cx="3375488" cy="18122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красиво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0019" y="6034002"/>
            <a:ext cx="1380300" cy="701233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907" y="6053302"/>
            <a:ext cx="1380300" cy="6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199" y="0"/>
            <a:ext cx="8534400" cy="1507067"/>
          </a:xfrm>
        </p:spPr>
        <p:txBody>
          <a:bodyPr/>
          <a:lstStyle/>
          <a:p>
            <a:r>
              <a:rPr lang="ru-RU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Технология работы с конструктором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300" y="1278294"/>
            <a:ext cx="11426923" cy="5108339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На экране появляются </a:t>
            </a:r>
            <a:r>
              <a:rPr lang="ru-RU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сюжетная картинка с проблемной ситуацией</a:t>
            </a:r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 и </a:t>
            </a:r>
            <a:r>
              <a:rPr lang="ru-RU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слова оценки</a:t>
            </a:r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endParaRPr lang="ru-RU" sz="2400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Дети </a:t>
            </a:r>
            <a:r>
              <a:rPr lang="ru-RU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подбирают</a:t>
            </a:r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 подходящее ситуации слово </a:t>
            </a:r>
            <a:r>
              <a:rPr lang="ru-RU" sz="2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оценки</a:t>
            </a:r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Устанавливаем </a:t>
            </a:r>
            <a:r>
              <a:rPr lang="ru-RU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правило</a:t>
            </a:r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: пользуемся только полными ответами. Ответы «да», «нет» принимаются только с пояснением</a:t>
            </a:r>
            <a:r>
              <a:rPr lang="ru-RU" sz="2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Дети </a:t>
            </a:r>
            <a:r>
              <a:rPr lang="ru-RU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обсуждают</a:t>
            </a:r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 полученную комбинацию проблемной ситуации и её </a:t>
            </a:r>
            <a:r>
              <a:rPr lang="ru-RU" sz="2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оценки, согласны ли они с ней и почему.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После чего педагог предлагает детям </a:t>
            </a:r>
            <a:r>
              <a:rPr lang="ru-RU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обыграть</a:t>
            </a:r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 представленную </a:t>
            </a:r>
            <a:r>
              <a:rPr lang="ru-RU" sz="2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ситуацию.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Далее педагог предлагает </a:t>
            </a:r>
            <a:r>
              <a:rPr lang="ru-RU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подумать</a:t>
            </a:r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, что можно сделать для решения ситуации</a:t>
            </a:r>
            <a:r>
              <a:rPr lang="ru-RU" sz="2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После обсуждения и нахождения разрешения ситуации, дети </a:t>
            </a:r>
            <a:r>
              <a:rPr lang="ru-RU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обыгрывают</a:t>
            </a:r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 ситуацию с предложенными решениями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20636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Ребёнок мусори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99" y="84795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7765869" y="3997234"/>
            <a:ext cx="3363686" cy="1800718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27" y="5974923"/>
            <a:ext cx="1380300" cy="681933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9405" y="5965274"/>
            <a:ext cx="1380300" cy="7012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77" y="847952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Ребёнок мусори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26" y="84795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7720149" y="3944983"/>
            <a:ext cx="3256461" cy="194245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929" y="1103935"/>
            <a:ext cx="2592900" cy="2586200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6460" y="6071857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76" y="6066365"/>
            <a:ext cx="1380300" cy="6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Ребёнок мусори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09" y="82182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7723041" y="3487783"/>
            <a:ext cx="3375488" cy="228404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красиво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73" y="5993599"/>
            <a:ext cx="1380300" cy="681933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3877" y="5993599"/>
            <a:ext cx="1380300" cy="7012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55" y="539376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окументы ещё\Новая папка\документы\2025-2026\Семинар в Безенчуке\Ребёнок мусори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67" y="83658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683855" y="3461657"/>
            <a:ext cx="3667768" cy="2324925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неприлично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89" y="725382"/>
            <a:ext cx="2592900" cy="2586200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6673" y="6030587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17" y="6040238"/>
            <a:ext cx="1380300" cy="6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Упавший шарф.jf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66" y="87979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48271" y="1065110"/>
            <a:ext cx="3042604" cy="163998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обидно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48271" y="4162425"/>
            <a:ext cx="3042604" cy="148533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8681257" y="1065110"/>
            <a:ext cx="3318338" cy="163998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8681257" y="4019551"/>
            <a:ext cx="3318338" cy="16282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Упавший шарф.jf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66" y="755474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483146" y="3876675"/>
            <a:ext cx="3413453" cy="182879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обидно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37" y="594747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Упавший шарф.jf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41" y="76549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7530146" y="3867150"/>
            <a:ext cx="3537904" cy="184834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2648" y="984358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Упавший шарф.jf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707289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607462" y="3638550"/>
            <a:ext cx="3574887" cy="201873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8455" y="707289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Упавший шарф.jf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16" y="77501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7712238" y="3781425"/>
            <a:ext cx="3451062" cy="195255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1319" y="898071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Выбежал на дорог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66" y="89884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48271" y="4314825"/>
            <a:ext cx="3084687" cy="15340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48271" y="898842"/>
            <a:ext cx="3084687" cy="16443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опасно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8639174" y="4567412"/>
            <a:ext cx="3360911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8639174" y="899159"/>
            <a:ext cx="3360911" cy="16440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2" b="96387" l="4980" r="98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5" y="1679712"/>
            <a:ext cx="4495800" cy="449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80" y="1679712"/>
            <a:ext cx="4482547" cy="4482547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4128882" y="390525"/>
            <a:ext cx="4691268" cy="4465680"/>
          </a:xfrm>
          <a:prstGeom prst="wedgeEllipse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79505" y="1181100"/>
            <a:ext cx="31834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Привет! Меня зовут Миша. У меня есть много картинок. Отгадай, кто на картинках делает хорошо, а кто плохо. Если ты ответишь правильно, я буду рад. А если ошибёшься, то я очень расстроюсь. Расскажи, почему ты так думаешь.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5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Выбежал на дорог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1" y="89884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7549196" y="3905250"/>
            <a:ext cx="3242629" cy="194359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опасно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060" y="1012933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Выбежал на дорог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1" y="861234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550189" y="3876675"/>
            <a:ext cx="3555961" cy="193455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37" y="594747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Выбежал на дорог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899159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7515224" y="3990976"/>
            <a:ext cx="3638551" cy="185818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64" y="728097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Выбежал на дорог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89884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669665" y="4152900"/>
            <a:ext cx="3417435" cy="16959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0273" y="898842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Отнимают игруш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16" y="97504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167321" y="1094738"/>
            <a:ext cx="3103737" cy="162315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 если бы это произошло с тобой?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8" action="ppaction://hlinksldjump"/>
          </p:cNvPr>
          <p:cNvSpPr/>
          <p:nvPr/>
        </p:nvSpPr>
        <p:spPr>
          <a:xfrm>
            <a:off x="167321" y="4286250"/>
            <a:ext cx="3103737" cy="15220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обидно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8639173" y="1094739"/>
            <a:ext cx="3388995" cy="162315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10" action="ppaction://hlinksldjump"/>
          </p:cNvPr>
          <p:cNvSpPr/>
          <p:nvPr/>
        </p:nvSpPr>
        <p:spPr>
          <a:xfrm>
            <a:off x="8639174" y="4069715"/>
            <a:ext cx="3388995" cy="17386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Отнимают игруш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7940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320596" y="3657600"/>
            <a:ext cx="3852229" cy="208646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 если бы это произошло с тобой?</a:t>
            </a:r>
            <a:endParaRPr lang="ru-RU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0260" y="927867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Отнимают игруш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801195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682546" y="3638550"/>
            <a:ext cx="3375979" cy="211264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обидно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4085" y="984358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Отнимают игруш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7940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641581" y="3800475"/>
            <a:ext cx="3550294" cy="209877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0278" y="898633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Отнимают игруш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41" y="858345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829549" y="3686175"/>
            <a:ext cx="3419476" cy="212217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52" y="663231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зовут девоч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91" y="84169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139238" y="841691"/>
            <a:ext cx="3312795" cy="189198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 навредишь окружающим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139238" y="4069715"/>
            <a:ext cx="3312795" cy="172197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hlinkClick r:id="rId9" action="ppaction://hlinksldjump"/>
          </p:cNvPr>
          <p:cNvSpPr/>
          <p:nvPr/>
        </p:nvSpPr>
        <p:spPr>
          <a:xfrm>
            <a:off x="8820148" y="841692"/>
            <a:ext cx="3255645" cy="146335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hlinkClick r:id="rId10" action="ppaction://hlinksldjump"/>
          </p:cNvPr>
          <p:cNvSpPr/>
          <p:nvPr/>
        </p:nvSpPr>
        <p:spPr>
          <a:xfrm>
            <a:off x="8820149" y="4069715"/>
            <a:ext cx="3255645" cy="17245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63" y="702569"/>
            <a:ext cx="4950000" cy="4950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52440" y="1190394"/>
            <a:ext cx="2906395" cy="13957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8506690" y="1084176"/>
            <a:ext cx="3515995" cy="16082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252441" y="3601084"/>
            <a:ext cx="2906394" cy="16359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8506690" y="3601084"/>
            <a:ext cx="3515995" cy="16359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опасно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0127974" y="5753105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зовут девоч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91" y="81311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705725" y="3219450"/>
            <a:ext cx="3705225" cy="254366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 навредишь окружающим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02" y="263181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зовут девоч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66" y="8321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825913" y="3733800"/>
            <a:ext cx="3546937" cy="205017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931" y="900442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зовут девоч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91" y="72739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105773" y="3752850"/>
            <a:ext cx="3362327" cy="19245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0486" y="812909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зовут девоч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16" y="875839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905749" y="3657600"/>
            <a:ext cx="3390901" cy="216823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749" y="968753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Беспорядок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41" y="87979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176846" y="937260"/>
            <a:ext cx="3113262" cy="15963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красиво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176846" y="4243562"/>
            <a:ext cx="3113262" cy="15862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8639173" y="937260"/>
            <a:ext cx="3446145" cy="16771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8639174" y="4548362"/>
            <a:ext cx="3446145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Беспорядок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41" y="80359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7905750" y="3895725"/>
            <a:ext cx="3413933" cy="185786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красиво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81" y="661915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Беспорядок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91" y="78454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7701596" y="3809508"/>
            <a:ext cx="3195004" cy="192503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63" y="784542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Беспорядок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91" y="87979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584431" y="3533775"/>
            <a:ext cx="3855094" cy="229601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528" y="846905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Беспорядок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66" y="87979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7858124" y="3895725"/>
            <a:ext cx="3571876" cy="193406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927" y="838785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е уступает место.jf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3366" r="13702" b="10135"/>
          <a:stretch/>
        </p:blipFill>
        <p:spPr bwMode="auto">
          <a:xfrm>
            <a:off x="3594416" y="841375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172329" y="841375"/>
            <a:ext cx="3203503" cy="1530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обидно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8" action="ppaction://hlinksldjump"/>
          </p:cNvPr>
          <p:cNvSpPr/>
          <p:nvPr/>
        </p:nvSpPr>
        <p:spPr>
          <a:xfrm>
            <a:off x="172329" y="4400551"/>
            <a:ext cx="3203503" cy="139082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неприлично</a:t>
            </a:r>
            <a:endParaRPr lang="ru-RU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8763000" y="843914"/>
            <a:ext cx="3256136" cy="161353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10" action="ppaction://hlinksldjump"/>
          </p:cNvPr>
          <p:cNvSpPr/>
          <p:nvPr/>
        </p:nvSpPr>
        <p:spPr>
          <a:xfrm>
            <a:off x="8763000" y="4295775"/>
            <a:ext cx="3256136" cy="1495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41" y="794586"/>
            <a:ext cx="4950000" cy="4950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443574" y="3169914"/>
            <a:ext cx="3639384" cy="244732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10157792" y="5946918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rId4" action="ppaction://hlinksldjump"/>
          </p:cNvPr>
          <p:cNvSpPr/>
          <p:nvPr/>
        </p:nvSpPr>
        <p:spPr>
          <a:xfrm>
            <a:off x="467140" y="5946918"/>
            <a:ext cx="1610139" cy="79122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2" b="96387" l="4980" r="98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9" y="207547"/>
            <a:ext cx="3062081" cy="30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е уступает место.jf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3366" r="13702" b="10135"/>
          <a:stretch/>
        </p:blipFill>
        <p:spPr bwMode="auto">
          <a:xfrm>
            <a:off x="1822766" y="812800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972425" y="3838750"/>
            <a:ext cx="3324851" cy="19623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обидно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400" y="1087884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е уступает место.jf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3366" r="13702" b="10135"/>
          <a:stretch/>
        </p:blipFill>
        <p:spPr bwMode="auto">
          <a:xfrm>
            <a:off x="1603691" y="803275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687554" y="3810000"/>
            <a:ext cx="3694821" cy="194327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неприлично</a:t>
            </a:r>
            <a:endParaRPr lang="ru-RU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8514" y="945942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е уступает место.jf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3366" r="13702" b="10135"/>
          <a:stretch/>
        </p:blipFill>
        <p:spPr bwMode="auto">
          <a:xfrm>
            <a:off x="1918875" y="841375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058150" y="3819525"/>
            <a:ext cx="3219450" cy="199089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87" y="841375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Не уступает место.jf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3366" r="13702" b="10135"/>
          <a:stretch/>
        </p:blipFill>
        <p:spPr bwMode="auto">
          <a:xfrm>
            <a:off x="1918875" y="841375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981949" y="3790950"/>
            <a:ext cx="3343275" cy="20004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7136" y="964992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Подарки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91" y="91789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19696" y="917889"/>
            <a:ext cx="3122786" cy="161575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страшно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119696" y="4222115"/>
            <a:ext cx="3122786" cy="164577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8572500" y="917890"/>
            <a:ext cx="3467272" cy="161575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8572500" y="4222115"/>
            <a:ext cx="3467272" cy="164577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2" name="Рисунок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Подарки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41" y="82264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568246" y="3790950"/>
            <a:ext cx="3576004" cy="198169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страшно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2" name="Рисунок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13" y="834681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Подарки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16" y="91789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7564890" y="3790950"/>
            <a:ext cx="3465060" cy="207694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2" name="Рисунок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0970" y="917891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Подарки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41" y="91789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7563304" y="3800476"/>
            <a:ext cx="3599996" cy="206741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2" name="Рисунок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128" y="1051035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Подарки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66" y="91789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7658099" y="3743325"/>
            <a:ext cx="3619501" cy="212456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2" name="Рисунок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161" y="1014250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ажают цветы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66" y="952009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144780" y="952008"/>
            <a:ext cx="2943225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8479327" y="952008"/>
            <a:ext cx="3615518" cy="16006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144780" y="4222115"/>
            <a:ext cx="2943225" cy="16798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8479327" y="4305300"/>
            <a:ext cx="3615518" cy="159670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красиво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27" y="732387"/>
            <a:ext cx="4950000" cy="4950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146234" y="3019690"/>
            <a:ext cx="4252139" cy="26627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10147852" y="5953540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rId4" action="ppaction://hlinksldjump"/>
          </p:cNvPr>
          <p:cNvSpPr/>
          <p:nvPr/>
        </p:nvSpPr>
        <p:spPr>
          <a:xfrm>
            <a:off x="546652" y="5953540"/>
            <a:ext cx="1610139" cy="75808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42" y="63421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ажают цветы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91" y="837709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7745730" y="4000500"/>
            <a:ext cx="3112770" cy="178720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80" y="922519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ажают цветы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91" y="875809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774305" y="3810000"/>
            <a:ext cx="3331845" cy="201580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777" y="997435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ажают цветы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00" y="875809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7593501" y="3667125"/>
            <a:ext cx="3693623" cy="215868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77" y="710856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ажают цветы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16" y="828184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7545877" y="3886201"/>
            <a:ext cx="3874598" cy="189198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красиво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6726" y="1047053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Лезет через забор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15" y="89884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8681256" y="4567411"/>
            <a:ext cx="3385013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8681256" y="898840"/>
            <a:ext cx="3385013" cy="142525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опасно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106680" y="898841"/>
            <a:ext cx="3274695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106680" y="4429125"/>
            <a:ext cx="3274695" cy="14197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Лезет через забор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65" y="95599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755882" y="4362450"/>
            <a:ext cx="3264544" cy="154354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019" y="1172160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Лезет через забор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15" y="87026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7860031" y="4038601"/>
            <a:ext cx="3265170" cy="178166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81" y="870266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Лезет через забор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65" y="89884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7681131" y="4029075"/>
            <a:ext cx="3415494" cy="181976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опасно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2428" y="1046930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Лезет через забор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89884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7824006" y="4276725"/>
            <a:ext cx="3425019" cy="157211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0065" y="1282941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Веселя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66" y="82264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648700" y="822642"/>
            <a:ext cx="3398520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25730" y="4241165"/>
            <a:ext cx="3192952" cy="153147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больно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125730" y="822642"/>
            <a:ext cx="3192952" cy="160069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8648700" y="4124325"/>
            <a:ext cx="3398520" cy="16483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6" y="732385"/>
            <a:ext cx="4950000" cy="4950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7244798" y="3308122"/>
            <a:ext cx="4041563" cy="2374348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10167730" y="5957918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rId4" action="ppaction://hlinksldjump"/>
          </p:cNvPr>
          <p:cNvSpPr/>
          <p:nvPr/>
        </p:nvSpPr>
        <p:spPr>
          <a:xfrm>
            <a:off x="367747" y="5957917"/>
            <a:ext cx="1610139" cy="785191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25" y="251158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Веселя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16" y="82264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602855" y="3781425"/>
            <a:ext cx="3341370" cy="199121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090" y="936734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Веселя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82264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7604673" y="3648076"/>
            <a:ext cx="3549101" cy="221029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больно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8" y="691807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Веселя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41" y="82264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972425" y="3906695"/>
            <a:ext cx="3429000" cy="186594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90" y="822642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Веселя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66" y="82264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8001000" y="3829051"/>
            <a:ext cx="3381375" cy="194359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237" y="984361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опереживаю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241" y="76549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8862230" y="4067175"/>
            <a:ext cx="3213563" cy="16483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8" action="ppaction://hlinksldjump"/>
          </p:cNvPr>
          <p:cNvSpPr/>
          <p:nvPr/>
        </p:nvSpPr>
        <p:spPr>
          <a:xfrm>
            <a:off x="8862231" y="765492"/>
            <a:ext cx="3213563" cy="16729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90328" y="765492"/>
            <a:ext cx="3433922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10" action="ppaction://hlinksldjump"/>
          </p:cNvPr>
          <p:cNvSpPr/>
          <p:nvPr/>
        </p:nvSpPr>
        <p:spPr>
          <a:xfrm>
            <a:off x="90328" y="3857625"/>
            <a:ext cx="3433922" cy="185786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 навредишь окружающим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опереживаю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86074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700803" y="3895725"/>
            <a:ext cx="3433922" cy="191501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314" y="999305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опереживаю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9464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486650" y="3590433"/>
            <a:ext cx="3733800" cy="24407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 навредишь окружающим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15" y="634164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опереживаю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91" y="775509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471581" y="3410442"/>
            <a:ext cx="3853644" cy="231506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953" y="824242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опереживаю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76549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776380" y="3505200"/>
            <a:ext cx="3453595" cy="221029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727" y="765492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Упала в лужу.jf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 r="11844" b="88"/>
          <a:stretch/>
        </p:blipFill>
        <p:spPr bwMode="auto">
          <a:xfrm>
            <a:off x="3432491" y="812800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8572500" y="812798"/>
            <a:ext cx="3467272" cy="15589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 если бы это произошло с тобой?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119696" y="812799"/>
            <a:ext cx="3122786" cy="15589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обидно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119696" y="4374514"/>
            <a:ext cx="3122786" cy="138828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8572500" y="4276725"/>
            <a:ext cx="3467272" cy="143264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8" name="Рисунок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11" y="623055"/>
            <a:ext cx="4950000" cy="4950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6988489" y="3238500"/>
            <a:ext cx="4165701" cy="233464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опасно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10137913" y="5888343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rId4" action="ppaction://hlinksldjump"/>
          </p:cNvPr>
          <p:cNvSpPr/>
          <p:nvPr/>
        </p:nvSpPr>
        <p:spPr>
          <a:xfrm>
            <a:off x="407504" y="5888343"/>
            <a:ext cx="1610139" cy="785191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2" b="96387" l="4980" r="98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01" y="176419"/>
            <a:ext cx="3062081" cy="30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Упала в лужу.jf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 r="11844" b="88"/>
          <a:stretch/>
        </p:blipFill>
        <p:spPr bwMode="auto">
          <a:xfrm>
            <a:off x="1756091" y="831850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601440" y="3810000"/>
            <a:ext cx="3409459" cy="1971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обидно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9719" y="814284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Упала в лужу.jf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 r="11844" b="88"/>
          <a:stretch/>
        </p:blipFill>
        <p:spPr bwMode="auto">
          <a:xfrm>
            <a:off x="1680750" y="774700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49196" y="3705226"/>
            <a:ext cx="3556954" cy="201947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1223" y="774700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Упала в лужу.jf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 r="11844" b="88"/>
          <a:stretch/>
        </p:blipFill>
        <p:spPr bwMode="auto">
          <a:xfrm>
            <a:off x="1822766" y="812798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81899" y="3600450"/>
            <a:ext cx="3895725" cy="216234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 если бы это произошло с тобой?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3311" y="812798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Упала в лужу.jf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 r="11844" b="88"/>
          <a:stretch/>
        </p:blipFill>
        <p:spPr bwMode="auto">
          <a:xfrm>
            <a:off x="1851341" y="75937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848599" y="3895725"/>
            <a:ext cx="3533775" cy="181364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51" y="759372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Завязывает шнурки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91" y="8321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144780" y="832167"/>
            <a:ext cx="3265170" cy="16348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8" action="ppaction://hlinksldjump"/>
          </p:cNvPr>
          <p:cNvSpPr/>
          <p:nvPr/>
        </p:nvSpPr>
        <p:spPr>
          <a:xfrm>
            <a:off x="8786030" y="832167"/>
            <a:ext cx="3312795" cy="16348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8786031" y="3933825"/>
            <a:ext cx="3312795" cy="18483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 навредишь окружающим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10" action="ppaction://hlinksldjump"/>
          </p:cNvPr>
          <p:cNvSpPr/>
          <p:nvPr/>
        </p:nvSpPr>
        <p:spPr>
          <a:xfrm>
            <a:off x="144780" y="4500737"/>
            <a:ext cx="3265170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Завязывает шнурки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41" y="8321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574905" y="3800475"/>
            <a:ext cx="3674119" cy="198169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514" y="832167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Завязывает шнурки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8321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832707" y="4076700"/>
            <a:ext cx="3197869" cy="170546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06" y="871465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Завязывает шнурки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8321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780732" y="3667125"/>
            <a:ext cx="3563543" cy="21150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6053" y="832167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Завязывает шнурки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66" y="8321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717781" y="3590925"/>
            <a:ext cx="3712219" cy="2191242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 навредишь окружающим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55" y="634656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Обижает соба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16" y="69881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505826" y="698815"/>
            <a:ext cx="3533946" cy="144430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опасно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3021" y="4095750"/>
            <a:ext cx="3122785" cy="15530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 если бы это произошло с </a:t>
            </a:r>
            <a:r>
              <a:rPr lang="ru-RU" sz="3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тобой?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8505826" y="3983990"/>
            <a:ext cx="3533946" cy="166482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страшно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rId10" action="ppaction://hlinksldjump"/>
          </p:cNvPr>
          <p:cNvSpPr/>
          <p:nvPr/>
        </p:nvSpPr>
        <p:spPr>
          <a:xfrm>
            <a:off x="53021" y="698815"/>
            <a:ext cx="3122785" cy="16348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Документы ещё\Новая папка\документы\2025-2026\Семинар в Безенчуке\Порваная книг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83" y="996430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30397" y="1209444"/>
            <a:ext cx="2906395" cy="13957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252440" y="3502660"/>
            <a:ext cx="3281335" cy="20408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8943974" y="1209444"/>
            <a:ext cx="3093720" cy="1821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красиво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9037637" y="3907617"/>
            <a:ext cx="2906394" cy="16359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>
            <a:off x="10137913" y="5888343"/>
            <a:ext cx="1610139" cy="7851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rId8" action="ppaction://hlinksldjump"/>
          </p:cNvPr>
          <p:cNvSpPr/>
          <p:nvPr/>
        </p:nvSpPr>
        <p:spPr>
          <a:xfrm>
            <a:off x="407504" y="5888343"/>
            <a:ext cx="1610139" cy="785191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Обижает соба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16" y="87026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888741" y="3857625"/>
            <a:ext cx="3160259" cy="196264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35" y="690489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Обижает соба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73691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7682545" y="3400425"/>
            <a:ext cx="3947480" cy="228649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 если бы это произошло с тобой?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9835" y="625716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Обижает соба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75" y="62261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829551" y="3686175"/>
            <a:ext cx="3571874" cy="188644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опасно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9038" y="708341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Обижает собак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5" y="698816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867651" y="3600450"/>
            <a:ext cx="3533774" cy="204885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страшно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088" y="698816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ломанная игрушк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91" y="65119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8871755" y="4114800"/>
            <a:ext cx="3220563" cy="14401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8" action="ppaction://hlinksldjump"/>
          </p:cNvPr>
          <p:cNvSpPr/>
          <p:nvPr/>
        </p:nvSpPr>
        <p:spPr>
          <a:xfrm>
            <a:off x="8871756" y="651190"/>
            <a:ext cx="3128329" cy="163480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135255" y="3990975"/>
            <a:ext cx="3417570" cy="15639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10" action="ppaction://hlinksldjump"/>
          </p:cNvPr>
          <p:cNvSpPr/>
          <p:nvPr/>
        </p:nvSpPr>
        <p:spPr>
          <a:xfrm>
            <a:off x="135255" y="651191"/>
            <a:ext cx="3284220" cy="154908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обидно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ломанная игрушк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91" y="651191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889231" y="3657600"/>
            <a:ext cx="3359794" cy="194359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обидно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727" y="765492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ломанная игрушк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41" y="699307"/>
            <a:ext cx="4950000" cy="4950000"/>
          </a:xfrm>
          <a:prstGeom prst="rect">
            <a:avLst/>
          </a:prstGeom>
          <a:solidFill>
            <a:srgbClr val="00B050"/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793354" y="3448050"/>
            <a:ext cx="3769995" cy="220125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8177" y="699307"/>
            <a:ext cx="2592900" cy="2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ломанная игрушк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41" y="651190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85931" y="3438525"/>
            <a:ext cx="3263094" cy="216266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приятно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43" y="482256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ещё\Новая папка\документы\2025-2026\Семинар в Безенчуке\Сломанная игрушка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00" y="727882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124" y="6031133"/>
            <a:ext cx="1380300" cy="701233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919255" y="3753832"/>
            <a:ext cx="3329770" cy="192454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весело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0" b="97363" l="1563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05" y="621183"/>
            <a:ext cx="2956269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 ещё\Новая папка\документы\2025-2026\Семинар в Безенчуке\переходит дорогу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41" y="832167"/>
            <a:ext cx="4950000" cy="49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26" y="6031133"/>
            <a:ext cx="1380300" cy="701233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5" y="6031133"/>
            <a:ext cx="1380300" cy="68193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8605057" y="4371975"/>
            <a:ext cx="3413588" cy="141019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опасно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>
          <a:xfrm>
            <a:off x="8605057" y="832167"/>
            <a:ext cx="3413588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9" action="ppaction://hlinksldjump"/>
          </p:cNvPr>
          <p:cNvSpPr/>
          <p:nvPr/>
        </p:nvSpPr>
        <p:spPr>
          <a:xfrm>
            <a:off x="138746" y="4222115"/>
            <a:ext cx="3109279" cy="156005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хорошо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hlinkClick r:id="rId10" action="ppaction://hlinksldjump"/>
          </p:cNvPr>
          <p:cNvSpPr/>
          <p:nvPr/>
        </p:nvSpPr>
        <p:spPr>
          <a:xfrm>
            <a:off x="138746" y="832167"/>
            <a:ext cx="3109279" cy="12814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627</TotalTime>
  <Words>589</Words>
  <Application>Microsoft Office PowerPoint</Application>
  <PresentationFormat>Широкоэкранный</PresentationFormat>
  <Paragraphs>213</Paragraphs>
  <Slides>128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128</vt:i4>
      </vt:variant>
    </vt:vector>
  </HeadingPairs>
  <TitlesOfParts>
    <vt:vector size="135" baseType="lpstr">
      <vt:lpstr>Calibri</vt:lpstr>
      <vt:lpstr>Century Gothic</vt:lpstr>
      <vt:lpstr>Comic Sans MS</vt:lpstr>
      <vt:lpstr>Constantia</vt:lpstr>
      <vt:lpstr>Times New Roman</vt:lpstr>
      <vt:lpstr>Wingdings 3</vt:lpstr>
      <vt:lpstr>Сектор</vt:lpstr>
      <vt:lpstr>Дидактическая игра «Конструктор проблемных ситуаций»</vt:lpstr>
      <vt:lpstr>Технология работы с конструктором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«Конструктор проблемных ситуаций»</dc:title>
  <dc:creator>ДомПК</dc:creator>
  <cp:lastModifiedBy>ДомПК</cp:lastModifiedBy>
  <cp:revision>46</cp:revision>
  <dcterms:created xsi:type="dcterms:W3CDTF">2025-12-07T12:18:46Z</dcterms:created>
  <dcterms:modified xsi:type="dcterms:W3CDTF">2025-12-08T18:46:59Z</dcterms:modified>
</cp:coreProperties>
</file>