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91" r:id="rId2"/>
    <p:sldId id="292" r:id="rId3"/>
    <p:sldId id="270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80" r:id="rId14"/>
    <p:sldId id="274" r:id="rId15"/>
    <p:sldId id="257" r:id="rId16"/>
    <p:sldId id="275" r:id="rId17"/>
    <p:sldId id="276" r:id="rId18"/>
    <p:sldId id="281" r:id="rId19"/>
    <p:sldId id="278" r:id="rId20"/>
    <p:sldId id="273" r:id="rId21"/>
    <p:sldId id="277" r:id="rId22"/>
    <p:sldId id="279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45" autoAdjust="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489D5-FE62-40BE-8BF2-F9F41B175B00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A53-D764-4A81-A744-3DA1CFD0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C3A53-D764-4A81-A744-3DA1CFD0724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23FD9-A99C-42D9-9AF1-6AF795C0CA8D}" type="datetimeFigureOut">
              <a:rPr lang="ru-RU" smtClean="0"/>
              <a:pPr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BEFD8-01E2-403D-92C0-A2537D58E3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3.gif"/><Relationship Id="rId22" Type="http://schemas.openxmlformats.org/officeDocument/2006/relationships/image" Target="../media/image2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1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2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jpeg"/><Relationship Id="rId1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22.png"/><Relationship Id="rId10" Type="http://schemas.openxmlformats.org/officeDocument/2006/relationships/image" Target="../media/image8.jpeg"/><Relationship Id="rId19" Type="http://schemas.openxmlformats.org/officeDocument/2006/relationships/image" Target="../media/image24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6.gif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slide" Target="slide5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6.gif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26.gif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gif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6.gif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slide" Target="slide13.xml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6.gif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26.gif"/><Relationship Id="rId4" Type="http://schemas.openxmlformats.org/officeDocument/2006/relationships/slide" Target="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26.gif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8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19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gif"/><Relationship Id="rId15" Type="http://schemas.openxmlformats.org/officeDocument/2006/relationships/image" Target="../media/image13.gif"/><Relationship Id="rId10" Type="http://schemas.openxmlformats.org/officeDocument/2006/relationships/image" Target="../media/image8.jpeg"/><Relationship Id="rId4" Type="http://schemas.openxmlformats.org/officeDocument/2006/relationships/image" Target="../media/image11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50" name="Рисунок 49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4714884"/>
            <a:ext cx="587140" cy="642942"/>
          </a:xfrm>
          <a:prstGeom prst="rect">
            <a:avLst/>
          </a:prstGeom>
        </p:spPr>
      </p:pic>
      <p:pic>
        <p:nvPicPr>
          <p:cNvPr id="52" name="Рисунок 51" descr="BEE2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8264" y="3929066"/>
            <a:ext cx="521902" cy="571504"/>
          </a:xfrm>
          <a:prstGeom prst="rect">
            <a:avLst/>
          </a:prstGeom>
        </p:spPr>
      </p:pic>
      <p:pic>
        <p:nvPicPr>
          <p:cNvPr id="54" name="Рисунок 53" descr="BEE2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4827535"/>
            <a:ext cx="549504" cy="601729"/>
          </a:xfrm>
          <a:prstGeom prst="rect">
            <a:avLst/>
          </a:prstGeom>
        </p:spPr>
      </p:pic>
      <p:pic>
        <p:nvPicPr>
          <p:cNvPr id="58" name="Рисунок 57" descr="BEE2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643578"/>
            <a:ext cx="561904" cy="615308"/>
          </a:xfrm>
          <a:prstGeom prst="rect">
            <a:avLst/>
          </a:prstGeom>
        </p:spPr>
      </p:pic>
      <p:pic>
        <p:nvPicPr>
          <p:cNvPr id="60" name="Рисунок 59" descr="BEE2.jp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704503"/>
            <a:ext cx="571504" cy="625820"/>
          </a:xfrm>
          <a:prstGeom prst="rect">
            <a:avLst/>
          </a:prstGeom>
        </p:spPr>
      </p:pic>
      <p:pic>
        <p:nvPicPr>
          <p:cNvPr id="61" name="Рисунок 60" descr="BEE2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2728" y="5357826"/>
            <a:ext cx="587140" cy="642942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1571604" y="714357"/>
            <a:ext cx="6156313" cy="4210066"/>
            <a:chOff x="1571604" y="916449"/>
            <a:chExt cx="6156313" cy="3794132"/>
          </a:xfrm>
        </p:grpSpPr>
        <p:sp>
          <p:nvSpPr>
            <p:cNvPr id="63" name="Блок-схема: перфолента 62"/>
            <p:cNvSpPr/>
            <p:nvPr/>
          </p:nvSpPr>
          <p:spPr>
            <a:xfrm>
              <a:off x="1857356" y="1495871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Ravie" pitchFamily="82" charset="0"/>
                </a:rPr>
                <a:t>Помоги пчелкам собрать мед</a:t>
              </a:r>
              <a:endParaRPr lang="ru-RU" sz="3600" b="1" i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64" name="Рисунок 63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65" name="Рисунок 64" descr="пчелка.png"/>
            <p:cNvPicPr>
              <a:picLocks noChangeAspect="1"/>
            </p:cNvPicPr>
            <p:nvPr/>
          </p:nvPicPr>
          <p:blipFill>
            <a:blip r:embed="rId20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66" name="Рисунок 65" descr="BEE11.jpg"/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7422" y="3857628"/>
            <a:ext cx="857494" cy="928694"/>
          </a:xfrm>
          <a:prstGeom prst="rect">
            <a:avLst/>
          </a:prstGeom>
        </p:spPr>
      </p:pic>
      <p:pic>
        <p:nvPicPr>
          <p:cNvPr id="67" name="Рисунок 66" descr="anienter3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428992" y="4000504"/>
            <a:ext cx="642942" cy="614367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9" name="TextBox 28">
            <a:hlinkClick r:id="rId17" action="ppaction://hlinksldjump"/>
          </p:cNvPr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grpSp>
        <p:nvGrpSpPr>
          <p:cNvPr id="19" name="Группа 18"/>
          <p:cNvGrpSpPr/>
          <p:nvPr/>
        </p:nvGrpSpPr>
        <p:grpSpPr>
          <a:xfrm>
            <a:off x="1571604" y="916449"/>
            <a:ext cx="6156313" cy="3798435"/>
            <a:chOff x="1571604" y="916449"/>
            <a:chExt cx="6156313" cy="3798435"/>
          </a:xfrm>
        </p:grpSpPr>
        <p:sp>
          <p:nvSpPr>
            <p:cNvPr id="20" name="Блок-схема: перфолента 19"/>
            <p:cNvSpPr/>
            <p:nvPr/>
          </p:nvSpPr>
          <p:spPr>
            <a:xfrm>
              <a:off x="1857356" y="1500174"/>
              <a:ext cx="5572164" cy="3214710"/>
            </a:xfrm>
            <a:prstGeom prst="flowChartPunchedTap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latin typeface="Ravie" pitchFamily="82" charset="0"/>
                </a:rPr>
                <a:t>Game Over!</a:t>
              </a:r>
              <a:endParaRPr lang="ru-RU" sz="44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endParaRPr>
            </a:p>
          </p:txBody>
        </p:sp>
        <p:pic>
          <p:nvPicPr>
            <p:cNvPr id="22" name="Рисунок 21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 rot="714977" flipH="1">
              <a:off x="7072330" y="916449"/>
              <a:ext cx="655587" cy="785818"/>
            </a:xfrm>
            <a:prstGeom prst="rect">
              <a:avLst/>
            </a:prstGeom>
          </p:spPr>
        </p:pic>
        <p:pic>
          <p:nvPicPr>
            <p:cNvPr id="26" name="Рисунок 25" descr="пчелка.png"/>
            <p:cNvPicPr>
              <a:picLocks noChangeAspect="1"/>
            </p:cNvPicPr>
            <p:nvPr/>
          </p:nvPicPr>
          <p:blipFill>
            <a:blip r:embed="rId16" cstate="print"/>
            <a:srcRect b="26665"/>
            <a:stretch>
              <a:fillRect/>
            </a:stretch>
          </p:blipFill>
          <p:spPr>
            <a:xfrm>
              <a:off x="1571604" y="1214422"/>
              <a:ext cx="655587" cy="785818"/>
            </a:xfrm>
            <a:prstGeom prst="rect">
              <a:avLst/>
            </a:prstGeom>
          </p:spPr>
        </p:pic>
      </p:grpSp>
      <p:pic>
        <p:nvPicPr>
          <p:cNvPr id="27" name="Рисунок 26" descr="BEE9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4572008"/>
            <a:ext cx="954372" cy="928694"/>
          </a:xfrm>
          <a:prstGeom prst="rect">
            <a:avLst/>
          </a:prstGeom>
        </p:spPr>
      </p:pic>
      <p:pic>
        <p:nvPicPr>
          <p:cNvPr id="21" name="Рисунок 20" descr="BEE11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3500438"/>
            <a:ext cx="857494" cy="928694"/>
          </a:xfrm>
          <a:prstGeom prst="rect">
            <a:avLst/>
          </a:prstGeom>
        </p:spPr>
      </p:pic>
      <p:pic>
        <p:nvPicPr>
          <p:cNvPr id="29" name="Рисунок 28" descr="Tn_004555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57554" y="3786190"/>
            <a:ext cx="952500" cy="638175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85919" y="1071546"/>
            <a:ext cx="5572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002060"/>
                </a:solidFill>
                <a:cs typeface="Arial" pitchFamily="34" charset="0"/>
              </a:rPr>
              <a:t>М_локо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. Какая буква пропущена?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0824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5204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6664477" y="2696533"/>
            <a:ext cx="46679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9918" y="1174488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14752"/>
            <a:ext cx="1071570" cy="1696437"/>
          </a:xfrm>
          <a:prstGeom prst="rect">
            <a:avLst/>
          </a:prstGeom>
        </p:spPr>
      </p:pic>
      <p:pic>
        <p:nvPicPr>
          <p:cNvPr id="22" name="Рисунок 21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3714752"/>
            <a:ext cx="1071570" cy="1696437"/>
          </a:xfrm>
          <a:prstGeom prst="rect">
            <a:avLst/>
          </a:prstGeom>
        </p:spPr>
      </p:pic>
      <p:pic>
        <p:nvPicPr>
          <p:cNvPr id="23" name="Рисунок 22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4143372" y="4357945"/>
            <a:ext cx="1071570" cy="1696437"/>
          </a:xfrm>
          <a:prstGeom prst="rect">
            <a:avLst/>
          </a:prstGeom>
        </p:spPr>
      </p:pic>
      <p:pic>
        <p:nvPicPr>
          <p:cNvPr id="26" name="Рисунок 25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4130" y="3714752"/>
            <a:ext cx="1071570" cy="1696437"/>
          </a:xfrm>
          <a:prstGeom prst="rect">
            <a:avLst/>
          </a:prstGeom>
        </p:spPr>
      </p:pic>
      <p:pic>
        <p:nvPicPr>
          <p:cNvPr id="27" name="Рисунок 26" descr="clip-art-flowers-27544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906018">
            <a:off x="1905568" y="4357945"/>
            <a:ext cx="1071570" cy="169643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Отгадай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4+10=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35312" y="2696533"/>
            <a:ext cx="67217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0012" y="2664494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4419992" y="2664493"/>
            <a:ext cx="69762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0100" y="120992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643314"/>
            <a:ext cx="776372" cy="1679498"/>
          </a:xfrm>
          <a:prstGeom prst="rect">
            <a:avLst/>
          </a:prstGeom>
        </p:spPr>
      </p:pic>
      <p:pic>
        <p:nvPicPr>
          <p:cNvPr id="22" name="Рисунок 21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6248" y="3643314"/>
            <a:ext cx="776372" cy="1679498"/>
          </a:xfrm>
          <a:prstGeom prst="rect">
            <a:avLst/>
          </a:prstGeom>
        </p:spPr>
      </p:pic>
      <p:pic>
        <p:nvPicPr>
          <p:cNvPr id="23" name="Рисунок 22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380621" y="4191883"/>
            <a:ext cx="776372" cy="1679498"/>
          </a:xfrm>
          <a:prstGeom prst="rect">
            <a:avLst/>
          </a:prstGeom>
        </p:spPr>
      </p:pic>
      <p:pic>
        <p:nvPicPr>
          <p:cNvPr id="26" name="Рисунок 25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643314"/>
            <a:ext cx="776372" cy="1679498"/>
          </a:xfrm>
          <a:prstGeom prst="rect">
            <a:avLst/>
          </a:prstGeom>
        </p:spPr>
      </p:pic>
      <p:pic>
        <p:nvPicPr>
          <p:cNvPr id="27" name="Рисунок 26" descr="clip-art-flowers-7622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094605" y="4191883"/>
            <a:ext cx="776372" cy="16794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05503" y="4134337"/>
            <a:ext cx="732466" cy="1285884"/>
          </a:xfrm>
          <a:prstGeom prst="rect">
            <a:avLst/>
          </a:prstGeom>
        </p:spPr>
      </p:pic>
      <p:pic>
        <p:nvPicPr>
          <p:cNvPr id="34" name="Рисунок 33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6724" y="3696666"/>
            <a:ext cx="732466" cy="1285884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625228"/>
            <a:ext cx="732466" cy="12858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704051" y="1071546"/>
            <a:ext cx="6654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Какого цвета небо?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422" y="2696533"/>
            <a:ext cx="181395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желтое</a:t>
            </a:r>
          </a:p>
        </p:txBody>
      </p:sp>
      <p:sp>
        <p:nvSpPr>
          <p:cNvPr id="13" name="TextBox 12">
            <a:hlinkClick r:id="rId5" action="ppaction://hlinksldjump"/>
          </p:cNvPr>
          <p:cNvSpPr txBox="1"/>
          <p:nvPr/>
        </p:nvSpPr>
        <p:spPr>
          <a:xfrm>
            <a:off x="3633970" y="2696533"/>
            <a:ext cx="200926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голубое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6142" y="2696533"/>
            <a:ext cx="202555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зеленое</a:t>
            </a:r>
          </a:p>
        </p:txBody>
      </p:sp>
      <p:pic>
        <p:nvPicPr>
          <p:cNvPr id="15" name="Рисунок 14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491783" y="4134337"/>
            <a:ext cx="732466" cy="1285884"/>
          </a:xfrm>
          <a:prstGeom prst="rect">
            <a:avLst/>
          </a:prstGeom>
        </p:spPr>
      </p:pic>
      <p:pic>
        <p:nvPicPr>
          <p:cNvPr id="16" name="Рисунок 15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25228"/>
            <a:ext cx="732466" cy="12858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1108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584577" y="1071546"/>
            <a:ext cx="548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Сколько букв «А» в слове Караганда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19786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05204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2026440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286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3786190"/>
            <a:ext cx="1438546" cy="1500198"/>
          </a:xfrm>
          <a:prstGeom prst="rect">
            <a:avLst/>
          </a:prstGeom>
        </p:spPr>
      </p:pic>
      <p:pic>
        <p:nvPicPr>
          <p:cNvPr id="16" name="Рисунок 15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857628"/>
            <a:ext cx="1438546" cy="1500198"/>
          </a:xfrm>
          <a:prstGeom prst="rect">
            <a:avLst/>
          </a:prstGeom>
        </p:spPr>
      </p:pic>
      <p:pic>
        <p:nvPicPr>
          <p:cNvPr id="19" name="Рисунок 18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3857620" y="4274195"/>
            <a:ext cx="1438546" cy="1500198"/>
          </a:xfrm>
          <a:prstGeom prst="rect">
            <a:avLst/>
          </a:prstGeom>
        </p:spPr>
      </p:pic>
      <p:pic>
        <p:nvPicPr>
          <p:cNvPr id="20" name="Рисунок 19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2718" y="3857627"/>
            <a:ext cx="1438546" cy="1500198"/>
          </a:xfrm>
          <a:prstGeom prst="rect">
            <a:avLst/>
          </a:prstGeom>
        </p:spPr>
      </p:pic>
      <p:pic>
        <p:nvPicPr>
          <p:cNvPr id="28" name="Рисунок 27" descr="clip-art-flowers-65218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249584">
            <a:off x="1612718" y="4274194"/>
            <a:ext cx="1438546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3" y="1071546"/>
            <a:ext cx="5872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Что такое «слон»?</a:t>
            </a: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5996032" y="2696532"/>
            <a:ext cx="238725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животное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85081" y="2696533"/>
            <a:ext cx="228139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растение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0364" y="2696531"/>
            <a:ext cx="151919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птица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670" y="1223296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86190"/>
            <a:ext cx="1187787" cy="1304142"/>
          </a:xfrm>
          <a:prstGeom prst="rect">
            <a:avLst/>
          </a:prstGeom>
        </p:spPr>
      </p:pic>
      <p:pic>
        <p:nvPicPr>
          <p:cNvPr id="21" name="Рисунок 20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717" y="3786190"/>
            <a:ext cx="1187787" cy="1304142"/>
          </a:xfrm>
          <a:prstGeom prst="rect">
            <a:avLst/>
          </a:prstGeom>
        </p:spPr>
      </p:pic>
      <p:pic>
        <p:nvPicPr>
          <p:cNvPr id="23" name="Рисунок 22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929058" y="4183299"/>
            <a:ext cx="1187787" cy="1304142"/>
          </a:xfrm>
          <a:prstGeom prst="rect">
            <a:avLst/>
          </a:prstGeom>
        </p:spPr>
      </p:pic>
      <p:pic>
        <p:nvPicPr>
          <p:cNvPr id="28" name="Рисунок 27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035" y="3786190"/>
            <a:ext cx="1187787" cy="1304142"/>
          </a:xfrm>
          <a:prstGeom prst="rect">
            <a:avLst/>
          </a:prstGeom>
        </p:spPr>
      </p:pic>
      <p:pic>
        <p:nvPicPr>
          <p:cNvPr id="29" name="Рисунок 28" descr="clip-art-flowers-09316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30376" y="4183299"/>
            <a:ext cx="1187787" cy="1304142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8264 0.04511 0.16562 0.09022 0.20503 0.12977 C 0.24496 0.16933 0.20746 0.20379 0.23871 0.23734 C 0.26944 0.27111 0.34757 0.32015 0.38958 0.33171 C 0.43142 0.34351 0.47291 0.31113 0.48993 0.30719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500166" y="1071546"/>
            <a:ext cx="6572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Сколько будет 2+2*2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50825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418028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8345" y="2696533"/>
            <a:ext cx="4411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8662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6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3643314"/>
            <a:ext cx="1214446" cy="1438541"/>
          </a:xfrm>
          <a:prstGeom prst="rect">
            <a:avLst/>
          </a:prstGeom>
        </p:spPr>
      </p:pic>
      <p:pic>
        <p:nvPicPr>
          <p:cNvPr id="21" name="Рисунок 20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643314"/>
            <a:ext cx="1214446" cy="1438541"/>
          </a:xfrm>
          <a:prstGeom prst="rect">
            <a:avLst/>
          </a:prstGeom>
        </p:spPr>
      </p:pic>
      <p:pic>
        <p:nvPicPr>
          <p:cNvPr id="22" name="Рисунок 21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6215074" y="4098103"/>
            <a:ext cx="1214446" cy="1438541"/>
          </a:xfrm>
          <a:prstGeom prst="rect">
            <a:avLst/>
          </a:prstGeom>
        </p:spPr>
      </p:pic>
      <p:pic>
        <p:nvPicPr>
          <p:cNvPr id="23" name="Рисунок 22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2806" y="3652648"/>
            <a:ext cx="1214446" cy="1438541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612037">
            <a:off x="1874244" y="4107437"/>
            <a:ext cx="1214446" cy="1438541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962" y="1071546"/>
            <a:ext cx="58010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Какая буква 10я в алфавите?</a:t>
            </a: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2225978" y="2696533"/>
            <a:ext cx="516488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5055" y="2696533"/>
            <a:ext cx="60144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5521" y="2696533"/>
            <a:ext cx="46679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1670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9" name="Рисунок 18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3714752"/>
            <a:ext cx="1447041" cy="1500198"/>
          </a:xfrm>
          <a:prstGeom prst="rect">
            <a:avLst/>
          </a:prstGeom>
        </p:spPr>
      </p:pic>
      <p:pic>
        <p:nvPicPr>
          <p:cNvPr id="21" name="Рисунок 20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9339" y="3714752"/>
            <a:ext cx="1447041" cy="1500198"/>
          </a:xfrm>
          <a:prstGeom prst="rect">
            <a:avLst/>
          </a:prstGeom>
        </p:spPr>
      </p:pic>
      <p:pic>
        <p:nvPicPr>
          <p:cNvPr id="23" name="Рисунок 22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3929058" y="4093724"/>
            <a:ext cx="1447041" cy="1500198"/>
          </a:xfrm>
          <a:prstGeom prst="rect">
            <a:avLst/>
          </a:prstGeom>
        </p:spPr>
      </p:pic>
      <p:pic>
        <p:nvPicPr>
          <p:cNvPr id="27" name="Рисунок 26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852" y="3714752"/>
            <a:ext cx="1447041" cy="1500198"/>
          </a:xfrm>
          <a:prstGeom prst="rect">
            <a:avLst/>
          </a:prstGeom>
        </p:spPr>
      </p:pic>
      <p:pic>
        <p:nvPicPr>
          <p:cNvPr id="28" name="Рисунок 27" descr="clip-art-flowers-63601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769197">
            <a:off x="6100571" y="4093724"/>
            <a:ext cx="1447041" cy="1500198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20" name="Рисунок 19" descr="cuckoo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6" name="Рисунок 25" descr="fowers_jonathan_dietric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0" name="Рисунок 29" descr="clip-art-flowers-762203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1" name="Рисунок 30" descr="clip-art-flowers-652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2" name="Рисунок 31" descr="clip-art-flowers-09316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7" name="Рисунок 36" descr="clip-art-flowers-636011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36" name="Рисунок 3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38" name="Рисунок 3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49" name="Рисунок 4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68" name="Рисунок 67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69" name="Рисунок 68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72" name="Рисунок 7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75" name="Рисунок 7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34" name="Рисунок 33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sp>
        <p:nvSpPr>
          <p:cNvPr id="40" name="TextBox 39">
            <a:hlinkClick r:id="rId15" action="ppaction://hlinksldjump"/>
          </p:cNvPr>
          <p:cNvSpPr txBox="1"/>
          <p:nvPr/>
        </p:nvSpPr>
        <p:spPr>
          <a:xfrm>
            <a:off x="714348" y="342900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35" name="Рисунок 34" descr="flower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  <p:pic>
        <p:nvPicPr>
          <p:cNvPr id="73" name="Рисунок 7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214554"/>
            <a:ext cx="655587" cy="1071546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99743" y="242942"/>
            <a:ext cx="53260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Как называется фигура у которой все стороны равны?</a:t>
            </a:r>
          </a:p>
          <a:p>
            <a:pPr algn="ctr"/>
            <a:endParaRPr lang="ru-RU" sz="4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432" y="2720543"/>
            <a:ext cx="114037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круг</a:t>
            </a: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3047985" y="2697180"/>
            <a:ext cx="2007602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квадрат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4088" y="2697179"/>
            <a:ext cx="370428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прямоугольник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7356" y="1214422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21" name="Рисунок 20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621" y="3643314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2" name="Рисунок 21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1957767" y="4021073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3" name="Рисунок 22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6" name="Рисунок 25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2901" y="3714752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7" name="Рисунок 26" descr="clip-art-flowers-24747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066057">
            <a:off x="6244047" y="4092511"/>
            <a:ext cx="1133743" cy="142876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140860" y="373659"/>
            <a:ext cx="5103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Отгадай. Расту в земле на грядке я,</a:t>
            </a:r>
            <a:br>
              <a:rPr lang="ru-RU" sz="3600" dirty="0"/>
            </a:br>
            <a:r>
              <a:rPr lang="ru-RU" sz="3600" dirty="0"/>
              <a:t>Красная, длинная, сладкая.</a:t>
            </a:r>
            <a:endParaRPr lang="ru-RU" sz="3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2" name="TextBox 11">
            <a:hlinkClick r:id="rId4" action="ppaction://hlinksldjump"/>
          </p:cNvPr>
          <p:cNvSpPr txBox="1"/>
          <p:nvPr/>
        </p:nvSpPr>
        <p:spPr>
          <a:xfrm>
            <a:off x="1404921" y="2696533"/>
            <a:ext cx="2158604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морковь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6438" y="2696533"/>
            <a:ext cx="125867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репа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6380" y="2696533"/>
            <a:ext cx="1685077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вишня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2860" y="1142984"/>
            <a:ext cx="576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9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3714752"/>
            <a:ext cx="821179" cy="1528757"/>
          </a:xfrm>
          <a:prstGeom prst="rect">
            <a:avLst/>
          </a:prstGeom>
        </p:spPr>
      </p:pic>
      <p:pic>
        <p:nvPicPr>
          <p:cNvPr id="16" name="Рисунок 1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9449" y="3714752"/>
            <a:ext cx="821179" cy="1528757"/>
          </a:xfrm>
          <a:prstGeom prst="rect">
            <a:avLst/>
          </a:prstGeom>
        </p:spPr>
      </p:pic>
      <p:pic>
        <p:nvPicPr>
          <p:cNvPr id="20" name="Рисунок 19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00496" y="4039982"/>
            <a:ext cx="821179" cy="1528757"/>
          </a:xfrm>
          <a:prstGeom prst="rect">
            <a:avLst/>
          </a:prstGeom>
        </p:spPr>
      </p:pic>
      <p:pic>
        <p:nvPicPr>
          <p:cNvPr id="22" name="Рисунок 21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9188" y="3750113"/>
            <a:ext cx="821179" cy="1528757"/>
          </a:xfrm>
          <a:prstGeom prst="rect">
            <a:avLst/>
          </a:prstGeom>
        </p:spPr>
      </p:pic>
      <p:pic>
        <p:nvPicPr>
          <p:cNvPr id="26" name="Рисунок 25" descr="flower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140235" y="4075343"/>
            <a:ext cx="821179" cy="1528757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7066 0.00069 0.14184 0.00139 0.23941 0.0074 C 0.33715 0.01342 0.5158 -0.00416 0.58611 0.03609 C 0.6559 0.07634 0.64062 0.20241 0.66007 0.24913 C 0.67934 0.29586 0.69531 0.30511 0.7026 0.3162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0278 C 0.08437 0.04233 0.16736 0.08744 0.20677 0.127 C 0.2467 0.16655 0.2092 0.20102 0.24045 0.23456 C 0.27118 0.26833 0.3493 0.31737 0.39132 0.32894 C 0.43316 0.34074 0.47465 0.30835 0.49166 0.3044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777715" y="1071546"/>
            <a:ext cx="6223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Кто умеет исполнять желания?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73" y="2680884"/>
            <a:ext cx="138538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волк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2848" y="2696533"/>
            <a:ext cx="204774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колобок</a:t>
            </a: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5387197" y="2696533"/>
            <a:ext cx="363093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Золотая рыбка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480" y="1209926"/>
            <a:ext cx="648000" cy="576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10</a:t>
            </a:r>
          </a:p>
        </p:txBody>
      </p:sp>
      <p:pic>
        <p:nvPicPr>
          <p:cNvPr id="18" name="Рисунок 17" descr="blomst_happy_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285728"/>
            <a:ext cx="1130718" cy="1143008"/>
          </a:xfrm>
          <a:prstGeom prst="rect">
            <a:avLst/>
          </a:prstGeom>
        </p:spPr>
      </p:pic>
      <p:pic>
        <p:nvPicPr>
          <p:cNvPr id="15" name="Рисунок 14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5074" y="3785148"/>
            <a:ext cx="1143008" cy="1420596"/>
          </a:xfrm>
          <a:prstGeom prst="rect">
            <a:avLst/>
          </a:prstGeom>
        </p:spPr>
      </p:pic>
      <p:pic>
        <p:nvPicPr>
          <p:cNvPr id="16" name="Рисунок 15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794354"/>
            <a:ext cx="1143008" cy="1420596"/>
          </a:xfrm>
          <a:prstGeom prst="rect">
            <a:avLst/>
          </a:prstGeom>
        </p:spPr>
      </p:pic>
      <p:pic>
        <p:nvPicPr>
          <p:cNvPr id="19" name="Рисунок 18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143372" y="4361776"/>
            <a:ext cx="1143008" cy="1420596"/>
          </a:xfrm>
          <a:prstGeom prst="rect">
            <a:avLst/>
          </a:prstGeom>
        </p:spPr>
      </p:pic>
      <p:pic>
        <p:nvPicPr>
          <p:cNvPr id="20" name="Рисунок 19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3794354"/>
            <a:ext cx="1143008" cy="1420596"/>
          </a:xfrm>
          <a:prstGeom prst="rect">
            <a:avLst/>
          </a:prstGeom>
        </p:spPr>
      </p:pic>
      <p:pic>
        <p:nvPicPr>
          <p:cNvPr id="28" name="Рисунок 27" descr="clip-art-flowers-30812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928794" y="4361776"/>
            <a:ext cx="1143008" cy="1420596"/>
          </a:xfrm>
          <a:prstGeom prst="rect">
            <a:avLst/>
          </a:prstGeom>
        </p:spPr>
      </p:pic>
      <p:pic>
        <p:nvPicPr>
          <p:cNvPr id="24" name="Рисунок 23" descr="пчел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642974" y="1441077"/>
            <a:ext cx="604345" cy="98779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149 0.04511 0.08316 0.09022 0.10295 0.12977 C 0.12291 0.16933 0.10416 0.20379 0.11979 0.23734 C 0.13524 0.27111 0.17448 0.32015 0.19548 0.33171 C 0.21649 0.34351 0.23732 0.31113 0.24583 0.30719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6408E-7 C 0.04843 0.00069 0.09722 0.00139 0.16406 0.0074 C 0.23125 0.01342 0.35364 -0.00416 0.40191 0.03609 C 0.44982 0.07634 0.43941 0.20241 0.4526 0.24913 C 0.46597 0.29586 0.47691 0.30511 0.48194 0.31622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0" name="Рисунок 39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00034" y="285728"/>
            <a:ext cx="655587" cy="1071546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4" name="TextBox 63">
            <a:hlinkClick r:id="rId17" action="ppaction://hlinksldjump"/>
          </p:cNvPr>
          <p:cNvSpPr txBox="1"/>
          <p:nvPr/>
        </p:nvSpPr>
        <p:spPr>
          <a:xfrm>
            <a:off x="1357290" y="135729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41" name="Рисунок 4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786050" y="857232"/>
            <a:ext cx="655587" cy="1071546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2928926" y="2246058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2" name="Рисунок 51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57686" y="1428736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7" name="TextBox 46">
            <a:hlinkClick r:id="rId17" action="ppaction://hlinksldjump"/>
          </p:cNvPr>
          <p:cNvSpPr txBox="1"/>
          <p:nvPr/>
        </p:nvSpPr>
        <p:spPr>
          <a:xfrm>
            <a:off x="5000628" y="264318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3" name="Рисунок 52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86446" y="428604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6643702" y="1928802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1" name="Рисунок 50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8215338" y="142852"/>
            <a:ext cx="655587" cy="1071546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37" name="TextBox 36">
            <a:hlinkClick r:id="rId17" action="ppaction://hlinksldjump"/>
          </p:cNvPr>
          <p:cNvSpPr txBox="1"/>
          <p:nvPr/>
        </p:nvSpPr>
        <p:spPr>
          <a:xfrm>
            <a:off x="8286776" y="1500174"/>
            <a:ext cx="540000" cy="5626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7" name="Рисунок 56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4071934" y="350043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4429124" y="4714884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BEEHIVE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3892417"/>
            <a:ext cx="3071834" cy="2591306"/>
          </a:xfrm>
          <a:prstGeom prst="rect">
            <a:avLst/>
          </a:prstGeom>
        </p:spPr>
      </p:pic>
      <p:pic>
        <p:nvPicPr>
          <p:cNvPr id="71" name="Рисунок 70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2674"/>
            <a:ext cx="1116000" cy="648000"/>
          </a:xfrm>
          <a:prstGeom prst="rect">
            <a:avLst/>
          </a:prstGeom>
        </p:spPr>
      </p:pic>
      <p:pic>
        <p:nvPicPr>
          <p:cNvPr id="23" name="Рисунок 22" descr="cuckoo_flower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192" y="1500174"/>
            <a:ext cx="813851" cy="1428760"/>
          </a:xfrm>
          <a:prstGeom prst="rect">
            <a:avLst/>
          </a:prstGeom>
        </p:spPr>
      </p:pic>
      <p:pic>
        <p:nvPicPr>
          <p:cNvPr id="24" name="Рисунок 23" descr="fowers_jonathan_dietric_01_svg_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72396" y="571480"/>
            <a:ext cx="1326808" cy="1571636"/>
          </a:xfrm>
          <a:prstGeom prst="rect">
            <a:avLst/>
          </a:prstGeom>
        </p:spPr>
      </p:pic>
      <p:pic>
        <p:nvPicPr>
          <p:cNvPr id="25" name="Рисунок 24" descr="clip-art-flowers-24747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1595" y="2928934"/>
            <a:ext cx="1133743" cy="1428760"/>
          </a:xfrm>
          <a:prstGeom prst="rect">
            <a:avLst/>
          </a:prstGeom>
        </p:spPr>
      </p:pic>
      <p:pic>
        <p:nvPicPr>
          <p:cNvPr id="33" name="Рисунок 32" descr="clip-art-flowers-30812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4929198"/>
            <a:ext cx="1142170" cy="1419554"/>
          </a:xfrm>
          <a:prstGeom prst="rect">
            <a:avLst/>
          </a:prstGeom>
        </p:spPr>
      </p:pic>
      <p:pic>
        <p:nvPicPr>
          <p:cNvPr id="34" name="Рисунок 33" descr="clip-art-flowers-762203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90"/>
            <a:ext cx="990686" cy="2143116"/>
          </a:xfrm>
          <a:prstGeom prst="rect">
            <a:avLst/>
          </a:prstGeom>
        </p:spPr>
      </p:pic>
      <p:pic>
        <p:nvPicPr>
          <p:cNvPr id="35" name="Рисунок 34" descr="clip-art-flowers-65218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3586" y="1714488"/>
            <a:ext cx="1438546" cy="1500198"/>
          </a:xfrm>
          <a:prstGeom prst="rect">
            <a:avLst/>
          </a:prstGeom>
        </p:spPr>
      </p:pic>
      <p:pic>
        <p:nvPicPr>
          <p:cNvPr id="36" name="Рисунок 35" descr="clip-art-flowers-093160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071547"/>
            <a:ext cx="1187787" cy="1304142"/>
          </a:xfrm>
          <a:prstGeom prst="rect">
            <a:avLst/>
          </a:prstGeom>
        </p:spPr>
      </p:pic>
      <p:pic>
        <p:nvPicPr>
          <p:cNvPr id="38" name="Рисунок 37" descr="clip-art-flowers-636011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992" y="4000504"/>
            <a:ext cx="1378134" cy="1428760"/>
          </a:xfrm>
          <a:prstGeom prst="rect">
            <a:avLst/>
          </a:prstGeom>
        </p:spPr>
      </p:pic>
      <p:pic>
        <p:nvPicPr>
          <p:cNvPr id="54" name="Рисунок 53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715272" y="2500306"/>
            <a:ext cx="655587" cy="1071546"/>
          </a:xfrm>
          <a:prstGeom prst="rect">
            <a:avLst/>
          </a:prstGeom>
        </p:spPr>
      </p:pic>
      <p:pic>
        <p:nvPicPr>
          <p:cNvPr id="55" name="Рисунок 54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7929586" y="4572008"/>
            <a:ext cx="655587" cy="1071546"/>
          </a:xfrm>
          <a:prstGeom prst="rect">
            <a:avLst/>
          </a:prstGeom>
        </p:spPr>
      </p:pic>
      <p:pic>
        <p:nvPicPr>
          <p:cNvPr id="56" name="Рисунок 55" descr="пчелка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5786446" y="4572008"/>
            <a:ext cx="655587" cy="1071546"/>
          </a:xfrm>
          <a:prstGeom prst="rect">
            <a:avLst/>
          </a:prstGeom>
        </p:spPr>
      </p:pic>
      <p:pic>
        <p:nvPicPr>
          <p:cNvPr id="58" name="Рисунок 57" descr="clip-art-flowers-275444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714620"/>
            <a:ext cx="1173236" cy="1857388"/>
          </a:xfrm>
          <a:prstGeom prst="rect">
            <a:avLst/>
          </a:prstGeom>
        </p:spPr>
      </p:pic>
      <p:pic>
        <p:nvPicPr>
          <p:cNvPr id="60" name="Рисунок 59" descr="flower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5072074"/>
            <a:ext cx="821179" cy="1528757"/>
          </a:xfrm>
          <a:prstGeom prst="rect">
            <a:avLst/>
          </a:prstGeom>
        </p:spPr>
      </p:pic>
      <p:pic>
        <p:nvPicPr>
          <p:cNvPr id="74" name="Рисунок 73" descr="пчелка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1714480" y="2928934"/>
            <a:ext cx="584132" cy="954754"/>
          </a:xfrm>
          <a:prstGeom prst="rect">
            <a:avLst/>
          </a:prstGeom>
        </p:spPr>
      </p:pic>
      <p:pic>
        <p:nvPicPr>
          <p:cNvPr id="70" name="Рисунок 69" descr="Рисунок1.pn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2860" y="5638520"/>
            <a:ext cx="1116000" cy="648000"/>
          </a:xfrm>
          <a:prstGeom prst="rect">
            <a:avLst/>
          </a:prstGeom>
          <a:ln>
            <a:noFill/>
          </a:ln>
        </p:spPr>
      </p:pic>
      <p:sp>
        <p:nvSpPr>
          <p:cNvPr id="27" name="TextBox 26">
            <a:hlinkClick r:id="rId17" action="ppaction://hlinksldjump"/>
          </p:cNvPr>
          <p:cNvSpPr txBox="1"/>
          <p:nvPr/>
        </p:nvSpPr>
        <p:spPr>
          <a:xfrm>
            <a:off x="6786578" y="3786190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43834" y="5643578"/>
            <a:ext cx="576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57884" y="5715016"/>
            <a:ext cx="540000" cy="5400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9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0.01389 C -0.01909 0.02106 -0.0368 0.02893 -0.05034 0.03727 C -0.06388 0.04537 -0.07447 0.04884 -0.08263 0.06227 C -0.09079 0.07616 -0.10694 0.09583 -0.0993 0.11852 C -0.09166 0.1412 -0.06927 0.17662 -0.03663 0.19884 C -0.00399 0.22037 0.0783 0.22708 0.09671 0.24884 C 0.11511 0.2706 0.0915 0.30324 0.07414 0.32893 C 0.05678 0.35463 0.00643 0.38958 -0.00729 0.40254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7485358926fecca9c63bdf213ab02416a7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Childbook05_iw_13 PowerPlugs Templates for PowerPoint</Template>
  <TotalTime>1195</TotalTime>
  <Words>173</Words>
  <Application>Microsoft Office PowerPoint</Application>
  <PresentationFormat>Экран (4:3)</PresentationFormat>
  <Paragraphs>118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SPEEDxp</dc:creator>
  <cp:lastModifiedBy>Marus'ka</cp:lastModifiedBy>
  <cp:revision>119</cp:revision>
  <dcterms:created xsi:type="dcterms:W3CDTF">2012-11-14T11:00:37Z</dcterms:created>
  <dcterms:modified xsi:type="dcterms:W3CDTF">2025-10-09T17:39:29Z</dcterms:modified>
</cp:coreProperties>
</file>