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4" r:id="rId2"/>
    <p:sldId id="257" r:id="rId3"/>
    <p:sldId id="259" r:id="rId4"/>
    <p:sldId id="260" r:id="rId5"/>
    <p:sldId id="268" r:id="rId6"/>
    <p:sldId id="263" r:id="rId7"/>
    <p:sldId id="266" r:id="rId8"/>
    <p:sldId id="26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6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459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984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952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413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04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54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43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54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52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85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890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1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67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40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84A5C-1952-4EDC-840B-6F491D16B11A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47347-7858-4C44-A475-563EDD61D8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3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0757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УмноГО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зеркалА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КОРРЕКЦИОННО-РАЗВИВАЮЩЕЙ 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работе</a:t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С </a:t>
            </a:r>
            <a:r>
              <a:rPr lang="ru-RU" sz="24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</a:t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r>
              <a:rPr lang="ru-RU" sz="1400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</a:t>
            </a:r>
            <a:b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Королева </a:t>
            </a:r>
            <a:r>
              <a:rPr lang="ru-RU" sz="1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т.в</a:t>
            </a:r>
            <a: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учитель-логопед</a:t>
            </a: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</a:t>
            </a:r>
            <a: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КАЗИНА С.В,</a:t>
            </a:r>
            <a:b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661" y="3556000"/>
            <a:ext cx="2686150" cy="1788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35" y="202225"/>
            <a:ext cx="9779154" cy="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29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292" y="667849"/>
            <a:ext cx="7703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046" y="4775200"/>
            <a:ext cx="2699505" cy="1666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270" y="4775200"/>
            <a:ext cx="2637191" cy="1702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133" y="798286"/>
            <a:ext cx="8651259" cy="35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93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314" y="4407767"/>
            <a:ext cx="1590574" cy="2099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544" y="3452844"/>
            <a:ext cx="1526802" cy="20362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2457" y="442050"/>
            <a:ext cx="10058399" cy="402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 использования Умного зеркала - коррекция  всех компонентов речевой деятельности у детей дошкольного и школьного возраста.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подвижность артикуляционного аппарата;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правильный речевой выдох;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развить мелкую моторику;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правильное звукопроизношение;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словарный запас;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грамматический строй речи;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и развивать фонематические процессы.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02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9641" y="-1930400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48229" y="727388"/>
            <a:ext cx="9579428" cy="417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Преимущества использования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Умного зеркала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ArtikMe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ребёнок видит не только своё зеркальное отражение, он попадает в сказку с волшебными героями. Они сопровождают ребенка по зеркальному миру, дают задания и   помогают их выполнить. В игровой форме ребенок делает артикуляционные и дыхательные упражнения, выполняет различные задания и пополняет словарный запас и формирует правильный грамматический строй речи и т.д.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ребёнок сам выбирает игровое упражнение прямо на занятии под руководством взрослого;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 расположен непосредственно в поле зрения ребёнка на сказочном зеркальном пространстве, где есть возможность самоконтроля выполнения упражнения. Получается, что ребёнок слышит слово, видит картинку, педагога и себя в едином пространстве;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домашнее задание отправляется родителям в электронном варианте без распечатки на бумаге – это удобно логопеду в плане быстрого составления по ключевым точкам занятия, а также интересно детям и родителям как новый формат домашних занятий.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логопед имеет возможность записать видео, сделать аудиозаписи занятий, отправляет их родителям для закрепления материала в домашних условиях.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Kristina\AppData\Local\Microsoft\Windows\Temporary Internet Files\Content.Word\IMG_20221129_1154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02" y="4731657"/>
            <a:ext cx="2404155" cy="1679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29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8" y="3993669"/>
            <a:ext cx="1771991" cy="23632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142" y="3962227"/>
            <a:ext cx="1739913" cy="23204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885" y="419202"/>
            <a:ext cx="11350171" cy="363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Возможности Умного зеркала.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 Главная особенность Умного зеркала – это 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конструктор занятий.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нём педагог может создавать неограниченное количество своих собственных интерактивных игр, отталкиваясь от  индивидуальных особенностей и возможностей ребенка . Встроенные камера и микрофон позволяют добавлять в занятие фотографии, видео, звуки. Занятия сохраняются, их можно использовать в дальнейшем.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создания занятия в конструкторе, педагог использует вспомогательные «кнопки»: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«фон» позволяет сделать заливку любым цветом;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«изображения» - это библиотека, в которой находятся около 1000 различных изображений, картинок;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«текст» дает возможность сформулировать задание, например «запомни», «найди лишнее» и др.;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«аудио» позволяет скачать с интернета необходимые звуки;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«видео» позволяет скачать видео;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«навигация» позволяет перемещать слайды.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54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3782" y="474345"/>
            <a:ext cx="8243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Verdana" panose="020B0604030504040204" pitchFamily="34" charset="0"/>
              </a:rPr>
              <a:t>     </a:t>
            </a:r>
          </a:p>
          <a:p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79" y="4989126"/>
            <a:ext cx="2669642" cy="15047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48234" y="474345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9943" y="419202"/>
            <a:ext cx="11001828" cy="364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«Умном зеркале» доступны следующие </a:t>
            </a:r>
            <a:r>
              <a:rPr lang="ru-RU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блоки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гимнастика. В блоке 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встроено 27 артикуляционных упражнений, помогающие тренировке органов артикуляции: губ, щек, языка. Смена персонажей мальчика Артик и девочки </a:t>
            </a:r>
            <a:r>
              <a:rPr lang="ru-RU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Мими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помогают детям весело и интересно поиграть на занятии.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дыхательная гимнастика. В блоке представлено 14 упражнений, направленных на отработку правильного речевого дыхания у детей.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постановка звуков. В блоке 15 упражнений на постановку изолированных звуков.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автоматизация. В данном блоке имеются упражнения для закрепления поставленных звуков.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дифференциация. Представлены упражнения для различения звуков.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образом, конструктор позволяет проводить занятия, наполняя их в соответствии с задачами.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Интерактивное Умное зеркало вызывает у ребенка интерес к обучению, позволяет всецело погрузиться в коррекционный процесс и добиться хороших результатов.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509" y="4833257"/>
            <a:ext cx="2293256" cy="1660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76" y="4252200"/>
            <a:ext cx="1680842" cy="22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20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8" y="3870291"/>
            <a:ext cx="2370926" cy="15307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12697" y="1686302"/>
            <a:ext cx="85634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интерактивный комплекс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«Умное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зеркало» 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и познавательный инструмент в коррекционной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работе, который вызывает интерес к обучению, позволяет 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погрузиться в процесс и добиться 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хороших результатов.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0401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4189009"/>
          </a:xfrm>
          <a:effectLst>
            <a:innerShdw blurRad="114300">
              <a:prstClr val="black"/>
            </a:innerShdw>
          </a:effectLst>
          <a:scene3d>
            <a:camera prst="isometricOffAxis1Right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СПАСИБО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 ЗА 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ВНИМАНИЕ!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798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347</TotalTime>
  <Words>91</Words>
  <Application>Microsoft Office PowerPoint</Application>
  <PresentationFormat>Широкоэкранный</PresentationFormat>
  <Paragraphs>49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Symbol</vt:lpstr>
      <vt:lpstr>Times New Roman</vt:lpstr>
      <vt:lpstr>Trebuchet MS</vt:lpstr>
      <vt:lpstr>Tw Cen MT</vt:lpstr>
      <vt:lpstr>Verdana</vt:lpstr>
      <vt:lpstr>Контур</vt:lpstr>
      <vt:lpstr>ИСПОЛЬЗОВАНИЕ    «УмноГО зеркалА» В КОРРЕКЦИОННО-РАЗВИВАЮЩЕЙ  работе  с детьми С овз                                                                                                                                                                                                    подготовили:                                                                                                                            учитель-логопед:                                                                                                                                     Королева т.в.                                                                                                                                                учитель-логопед:                                                                                                                                           КАЗИНА С.В,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Kristina</dc:creator>
  <cp:lastModifiedBy>Admin</cp:lastModifiedBy>
  <cp:revision>62</cp:revision>
  <dcterms:created xsi:type="dcterms:W3CDTF">2022-11-28T18:30:38Z</dcterms:created>
  <dcterms:modified xsi:type="dcterms:W3CDTF">2025-12-10T08:49:37Z</dcterms:modified>
</cp:coreProperties>
</file>