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8" r:id="rId9"/>
    <p:sldId id="262" r:id="rId10"/>
    <p:sldId id="264" r:id="rId11"/>
    <p:sldId id="263" r:id="rId12"/>
    <p:sldId id="270" r:id="rId13"/>
    <p:sldId id="269" r:id="rId14"/>
    <p:sldId id="265" r:id="rId15"/>
    <p:sldId id="26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BC61-8A4F-419F-8015-A680C3AC2E05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BFB63-8129-4649-80AA-6537C9B01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862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BC61-8A4F-419F-8015-A680C3AC2E05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BFB63-8129-4649-80AA-6537C9B01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972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BC61-8A4F-419F-8015-A680C3AC2E05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BFB63-8129-4649-80AA-6537C9B01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700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BC61-8A4F-419F-8015-A680C3AC2E05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BFB63-8129-4649-80AA-6537C9B01517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1497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BC61-8A4F-419F-8015-A680C3AC2E05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BFB63-8129-4649-80AA-6537C9B01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567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BC61-8A4F-419F-8015-A680C3AC2E05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BFB63-8129-4649-80AA-6537C9B01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300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BC61-8A4F-419F-8015-A680C3AC2E05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BFB63-8129-4649-80AA-6537C9B01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373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BC61-8A4F-419F-8015-A680C3AC2E05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BFB63-8129-4649-80AA-6537C9B01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303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BC61-8A4F-419F-8015-A680C3AC2E05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BFB63-8129-4649-80AA-6537C9B01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485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BC61-8A4F-419F-8015-A680C3AC2E05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BFB63-8129-4649-80AA-6537C9B01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850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BC61-8A4F-419F-8015-A680C3AC2E05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BFB63-8129-4649-80AA-6537C9B01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800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BC61-8A4F-419F-8015-A680C3AC2E05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BFB63-8129-4649-80AA-6537C9B01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852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BC61-8A4F-419F-8015-A680C3AC2E05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BFB63-8129-4649-80AA-6537C9B01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935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BC61-8A4F-419F-8015-A680C3AC2E05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BFB63-8129-4649-80AA-6537C9B01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752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BC61-8A4F-419F-8015-A680C3AC2E05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BFB63-8129-4649-80AA-6537C9B01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921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BC61-8A4F-419F-8015-A680C3AC2E05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BFB63-8129-4649-80AA-6537C9B01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369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BC61-8A4F-419F-8015-A680C3AC2E05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BFB63-8129-4649-80AA-6537C9B01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127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BC61-8A4F-419F-8015-A680C3AC2E05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BFB63-8129-4649-80AA-6537C9B01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094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8B7BC61-8A4F-419F-8015-A680C3AC2E05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34BFB63-8129-4649-80AA-6537C9B01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83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B54F2E-AF61-F4D7-06A3-5A5B2FE676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3163060"/>
          </a:xfrm>
        </p:spPr>
        <p:txBody>
          <a:bodyPr>
            <a:normAutofit fontScale="90000"/>
          </a:bodyPr>
          <a:lstStyle/>
          <a:p>
            <a:r>
              <a:rPr lang="ru-RU" i="1" dirty="0">
                <a:solidFill>
                  <a:schemeClr val="accent2"/>
                </a:solidFill>
              </a:rPr>
              <a:t>«Практика использования электронных игр в коррекционно-развивающей работе  учителя логопеда с детьми дошкольного возраста»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A6A635-CE22-C986-BD3E-3B10232F0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4739148"/>
            <a:ext cx="8689976" cy="1219200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Подготовили : </a:t>
            </a:r>
          </a:p>
          <a:p>
            <a:pPr algn="r"/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учителя-логопеды: Сатдинова Л.Л., Яркина Е.Н.,</a:t>
            </a:r>
          </a:p>
          <a:p>
            <a:pPr algn="r"/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Старший воспитатель: Никитина Ю.А.</a:t>
            </a:r>
          </a:p>
          <a:p>
            <a:pPr algn="r"/>
            <a:r>
              <a:rPr lang="ru-RU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Гбоу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сош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Село Подстепки СП ДС «Золотой ключик»</a:t>
            </a:r>
          </a:p>
        </p:txBody>
      </p:sp>
    </p:spTree>
    <p:extLst>
      <p:ext uri="{BB962C8B-B14F-4D97-AF65-F5344CB8AC3E}">
        <p14:creationId xmlns:p14="http://schemas.microsoft.com/office/powerpoint/2010/main" val="737489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E4492E-6D3E-F39F-0AD5-A77280CAB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0" y="0"/>
            <a:ext cx="932688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03BE38-B95F-5F16-923D-AB2FABA6B6FA}"/>
              </a:ext>
            </a:extLst>
          </p:cNvPr>
          <p:cNvSpPr txBox="1"/>
          <p:nvPr/>
        </p:nvSpPr>
        <p:spPr>
          <a:xfrm>
            <a:off x="2698954" y="5702710"/>
            <a:ext cx="6381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/>
                </a:solidFill>
              </a:rPr>
              <a:t>Артикуляционная гимнастика</a:t>
            </a:r>
          </a:p>
        </p:txBody>
      </p:sp>
    </p:spTree>
    <p:extLst>
      <p:ext uri="{BB962C8B-B14F-4D97-AF65-F5344CB8AC3E}">
        <p14:creationId xmlns:p14="http://schemas.microsoft.com/office/powerpoint/2010/main" val="3667241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2ED24B-00D9-C1E6-D2CC-65BA0ABC4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019" y="0"/>
            <a:ext cx="9326942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42C66A-CD23-AA3A-DC1E-875188F91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484" y="634999"/>
            <a:ext cx="954930" cy="9245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A4735F-6400-8DA3-763B-B3554B9A1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831" y="3326908"/>
            <a:ext cx="1026049" cy="87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1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89010A-46CF-154A-5B1F-5A0323AC2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884" y="314581"/>
            <a:ext cx="10127226" cy="598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41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BBBFCE-D7F5-C05F-8BCB-2EC07D13D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806" y="695462"/>
            <a:ext cx="5464277" cy="546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27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7C4FE4-A99C-D09F-3B30-6E1AE23E8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769" y="0"/>
            <a:ext cx="9698461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AD4A24D2-75DF-6F39-BE63-57A16732D8F9}"/>
              </a:ext>
            </a:extLst>
          </p:cNvPr>
          <p:cNvSpPr/>
          <p:nvPr/>
        </p:nvSpPr>
        <p:spPr>
          <a:xfrm>
            <a:off x="2296160" y="5938685"/>
            <a:ext cx="7782560" cy="7275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Раздаются всем  детям , один из ребят выполняет задание на интерактивной доске</a:t>
            </a:r>
          </a:p>
        </p:txBody>
      </p:sp>
    </p:spTree>
    <p:extLst>
      <p:ext uri="{BB962C8B-B14F-4D97-AF65-F5344CB8AC3E}">
        <p14:creationId xmlns:p14="http://schemas.microsoft.com/office/powerpoint/2010/main" val="3221401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6142F5C-63B8-22F4-A4A6-C0C02002C606}"/>
              </a:ext>
            </a:extLst>
          </p:cNvPr>
          <p:cNvSpPr/>
          <p:nvPr/>
        </p:nvSpPr>
        <p:spPr>
          <a:xfrm>
            <a:off x="2832408" y="1639980"/>
            <a:ext cx="69204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Спасибо за внимание </a:t>
            </a:r>
          </a:p>
        </p:txBody>
      </p:sp>
    </p:spTree>
    <p:extLst>
      <p:ext uri="{BB962C8B-B14F-4D97-AF65-F5344CB8AC3E}">
        <p14:creationId xmlns:p14="http://schemas.microsoft.com/office/powerpoint/2010/main" val="3132175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7427D1-3F46-A65E-1742-FCFC30DF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974309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kumimoji="0" lang="ru-RU" sz="3600" b="0" i="0" u="none" strike="noStrike" kern="1200" cap="all" spc="0" normalizeH="0" baseline="0" noProof="0" dirty="0">
                <a:ln>
                  <a:noFill/>
                </a:ln>
                <a:solidFill>
                  <a:srgbClr val="274FA4">
                    <a:lumMod val="60000"/>
                    <a:lumOff val="40000"/>
                  </a:srgbClr>
                </a:solidFill>
                <a:effectLst/>
                <a:uLnTx/>
                <a:uFillTx/>
                <a:ea typeface="+mj-ea"/>
                <a:cs typeface="+mj-cs"/>
              </a:rPr>
              <a:t>Лексические темы:</a:t>
            </a:r>
            <a:br>
              <a:rPr kumimoji="0" lang="ru-RU" sz="3600" b="0" i="0" u="none" strike="noStrike" kern="1200" cap="all" spc="0" normalizeH="0" baseline="0" noProof="0" dirty="0">
                <a:ln>
                  <a:noFill/>
                </a:ln>
                <a:solidFill>
                  <a:srgbClr val="274FA4">
                    <a:lumMod val="60000"/>
                    <a:lumOff val="40000"/>
                  </a:srgbClr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ru-RU" sz="3600" b="0" i="0" u="none" strike="noStrike" kern="1200" cap="all" spc="0" normalizeH="0" baseline="0" noProof="0" dirty="0">
                <a:ln>
                  <a:noFill/>
                </a:ln>
                <a:solidFill>
                  <a:srgbClr val="274FA4">
                    <a:lumMod val="60000"/>
                    <a:lumOff val="40000"/>
                  </a:srgbClr>
                </a:solidFill>
                <a:effectLst/>
                <a:uLnTx/>
                <a:uFillTx/>
                <a:ea typeface="+mj-ea"/>
                <a:cs typeface="+mj-cs"/>
              </a:rPr>
              <a:t>«Зима»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353C014-F944-4BD2-69AD-F47B9509C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206" y="1592826"/>
            <a:ext cx="6823587" cy="5348748"/>
          </a:xfrm>
        </p:spPr>
      </p:pic>
      <p:sp>
        <p:nvSpPr>
          <p:cNvPr id="3" name="Звезда: 5 точек 2">
            <a:extLst>
              <a:ext uri="{FF2B5EF4-FFF2-40B4-BE49-F238E27FC236}">
                <a16:creationId xmlns:a16="http://schemas.microsoft.com/office/drawing/2014/main" id="{7260D361-78A1-19BC-6392-D11453867E95}"/>
              </a:ext>
            </a:extLst>
          </p:cNvPr>
          <p:cNvSpPr/>
          <p:nvPr/>
        </p:nvSpPr>
        <p:spPr>
          <a:xfrm>
            <a:off x="2369575" y="1494503"/>
            <a:ext cx="1170038" cy="884903"/>
          </a:xfrm>
          <a:prstGeom prst="star5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59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EDFE6-ED00-0CCB-59E7-653A3D61F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856322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Лексические темы: «Космонавты»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B824E5D-D8C1-7BBF-17EA-C4DD7C5DB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29" y="2945913"/>
            <a:ext cx="3236119" cy="34242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9BCE0A-3C09-20F6-A933-48C7E27E3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78" y="1716881"/>
            <a:ext cx="3236120" cy="323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05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2D460150-C8A3-1519-2F49-4B63507CE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3303" y="1052052"/>
            <a:ext cx="6872169" cy="53684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5BA426-D679-1CBE-AEAF-6C2B750369F0}"/>
              </a:ext>
            </a:extLst>
          </p:cNvPr>
          <p:cNvSpPr txBox="1"/>
          <p:nvPr/>
        </p:nvSpPr>
        <p:spPr>
          <a:xfrm>
            <a:off x="2644877" y="540774"/>
            <a:ext cx="8613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1"/>
                </a:solidFill>
              </a:rPr>
              <a:t>Интерактивная игра «Зимние находки»</a:t>
            </a:r>
          </a:p>
        </p:txBody>
      </p:sp>
    </p:spTree>
    <p:extLst>
      <p:ext uri="{BB962C8B-B14F-4D97-AF65-F5344CB8AC3E}">
        <p14:creationId xmlns:p14="http://schemas.microsoft.com/office/powerpoint/2010/main" val="1098870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EDBD9012-0167-80AC-87BC-FA69B0A06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5090" y="825910"/>
            <a:ext cx="9591066" cy="6103137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C8F94C3-A230-6133-2BE1-8E4FE442A1B6}"/>
              </a:ext>
            </a:extLst>
          </p:cNvPr>
          <p:cNvSpPr/>
          <p:nvPr/>
        </p:nvSpPr>
        <p:spPr>
          <a:xfrm>
            <a:off x="5302197" y="5063613"/>
            <a:ext cx="1356852" cy="1573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9DE564-6D43-E7DC-DEA3-2E6E531A8A15}"/>
              </a:ext>
            </a:extLst>
          </p:cNvPr>
          <p:cNvSpPr txBox="1"/>
          <p:nvPr/>
        </p:nvSpPr>
        <p:spPr>
          <a:xfrm>
            <a:off x="1425678" y="412955"/>
            <a:ext cx="9488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Задания на автоматизацию звука</a:t>
            </a:r>
          </a:p>
        </p:txBody>
      </p:sp>
    </p:spTree>
    <p:extLst>
      <p:ext uri="{BB962C8B-B14F-4D97-AF65-F5344CB8AC3E}">
        <p14:creationId xmlns:p14="http://schemas.microsoft.com/office/powerpoint/2010/main" val="2154431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D423E8E6-3CE9-9A57-563A-A138AA5D3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455" y="698091"/>
            <a:ext cx="7124152" cy="5093110"/>
          </a:xfrm>
        </p:spPr>
      </p:pic>
    </p:spTree>
    <p:extLst>
      <p:ext uri="{BB962C8B-B14F-4D97-AF65-F5344CB8AC3E}">
        <p14:creationId xmlns:p14="http://schemas.microsoft.com/office/powerpoint/2010/main" val="4017230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2B178A-E044-50E4-DA49-4A8EB1519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106" y="0"/>
            <a:ext cx="4951300" cy="685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87927DE1-96A2-98DD-126F-8B9D7ABD8D1C}"/>
              </a:ext>
            </a:extLst>
          </p:cNvPr>
          <p:cNvSpPr/>
          <p:nvPr/>
        </p:nvSpPr>
        <p:spPr>
          <a:xfrm>
            <a:off x="7639665" y="108156"/>
            <a:ext cx="835741" cy="70792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9DF6396-4FFE-30BF-CF51-F3E3C4CF481C}"/>
              </a:ext>
            </a:extLst>
          </p:cNvPr>
          <p:cNvSpPr/>
          <p:nvPr/>
        </p:nvSpPr>
        <p:spPr>
          <a:xfrm>
            <a:off x="3647768" y="108157"/>
            <a:ext cx="678425" cy="70792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C88A0D4-5370-DB26-9F48-F50C83F29D53}"/>
              </a:ext>
            </a:extLst>
          </p:cNvPr>
          <p:cNvSpPr/>
          <p:nvPr/>
        </p:nvSpPr>
        <p:spPr>
          <a:xfrm>
            <a:off x="3893574" y="6420464"/>
            <a:ext cx="4227871" cy="3588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629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15C52F2-DEE8-6189-CBFA-B5182D1C396A}"/>
              </a:ext>
            </a:extLst>
          </p:cNvPr>
          <p:cNvSpPr txBox="1"/>
          <p:nvPr/>
        </p:nvSpPr>
        <p:spPr>
          <a:xfrm>
            <a:off x="2458065" y="304800"/>
            <a:ext cx="7443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Корректурные пробы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8184C92-8A60-CFA5-FB1E-204F568A7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013" y="796528"/>
            <a:ext cx="2809254" cy="46259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C9D9D99-2EDA-C18D-F51C-697B82D2D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057" y="2025925"/>
            <a:ext cx="3201886" cy="452727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A56E7F-C078-45F3-0AD1-5132F3EF7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0541" y="590414"/>
            <a:ext cx="3417454" cy="483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40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D5F19A-62B4-6756-849F-4D164A164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01428" cy="423770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E11238-A225-DA26-1341-215BA46C1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428" y="2620297"/>
            <a:ext cx="4144911" cy="41449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5D7129-A1CB-E9B6-6797-39A4E4898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7586" y="-125975"/>
            <a:ext cx="3734414" cy="37344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93DBF1-4009-F6B9-B12D-F86EA9011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129" y="97709"/>
            <a:ext cx="2880852" cy="25225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BA65DF-36A2-9802-336D-195A6750D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5931" y="3753771"/>
            <a:ext cx="3011437" cy="301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36772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94</TotalTime>
  <Words>89</Words>
  <Application>Microsoft Office PowerPoint</Application>
  <PresentationFormat>Широкоэкранный</PresentationFormat>
  <Paragraphs>13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Times New Roman</vt:lpstr>
      <vt:lpstr>Tw Cen MT</vt:lpstr>
      <vt:lpstr>Капля</vt:lpstr>
      <vt:lpstr>«Практика использования электронных игр в коррекционно-развивающей работе  учителя логопеда с детьми дошкольного возраста»</vt:lpstr>
      <vt:lpstr>Лексические темы: «Зима»</vt:lpstr>
      <vt:lpstr>Лексические темы: «Космонавты»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Ляйсан Сатдинова</dc:creator>
  <cp:lastModifiedBy>Ляйсан Сатдинова</cp:lastModifiedBy>
  <cp:revision>5</cp:revision>
  <dcterms:created xsi:type="dcterms:W3CDTF">2025-12-04T17:16:21Z</dcterms:created>
  <dcterms:modified xsi:type="dcterms:W3CDTF">2025-12-10T12:02:28Z</dcterms:modified>
</cp:coreProperties>
</file>