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2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ile:///D:\&#1088;&#1080;&#1089;&#1091;&#1085;&#1082;&#1080;\ColorVector\C-09%20Born\C09-33.ex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09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ГБС(К)ОУ школа-интернат№115г.о.Самара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924800" cy="4038600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«Поведение в городе»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Развитие устной речи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Фролова Г.П.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5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 чём говорит светофор 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Красный</a:t>
            </a:r>
            <a:r>
              <a:rPr lang="ru-RU" sz="3600" dirty="0" smtClean="0"/>
              <a:t> – стой   и           жди!</a:t>
            </a:r>
          </a:p>
          <a:p>
            <a:r>
              <a:rPr lang="ru-RU" sz="3600" dirty="0" smtClean="0"/>
              <a:t>А </a:t>
            </a:r>
            <a:r>
              <a:rPr lang="ru-RU" sz="3600" dirty="0" smtClean="0">
                <a:solidFill>
                  <a:srgbClr val="00B050"/>
                </a:solidFill>
              </a:rPr>
              <a:t>зелёный</a:t>
            </a:r>
            <a:r>
              <a:rPr lang="ru-RU" sz="3600" dirty="0" smtClean="0"/>
              <a:t> свет – иди!</a:t>
            </a:r>
            <a:endParaRPr lang="ru-RU" sz="3600" dirty="0"/>
          </a:p>
        </p:txBody>
      </p:sp>
      <p:pic>
        <p:nvPicPr>
          <p:cNvPr id="5122" name="Picture 2" descr="H:\DCIM\141___10\IMG_8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7392"/>
            <a:ext cx="5111750" cy="475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447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Найди ошибку.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2819399" cy="42211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обходи автобус . Дождись пока он отъедет от остановки.</a:t>
            </a:r>
          </a:p>
        </p:txBody>
      </p:sp>
      <p:pic>
        <p:nvPicPr>
          <p:cNvPr id="4098" name="Picture 2" descr="H:\DCIM\141___10\IMG_8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6096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CIM\141___10\IMG_8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7056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CIM\141___10\IMG_8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09-3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4191000" cy="480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381001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Знайте  правила  движенья,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  Как  таблицу  умноженья.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  Надо  их  не  только  знать,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  А  непременно соблюдать! 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дерев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6000"/>
            <a:ext cx="4495800" cy="4572000"/>
          </a:xfrm>
        </p:spPr>
      </p:pic>
      <p:pic>
        <p:nvPicPr>
          <p:cNvPr id="1026" name="Picture 2" descr="C:\Users\1\Downloads\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953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5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Город  Самара</a:t>
            </a:r>
            <a:endParaRPr lang="ru-RU" sz="3200" dirty="0"/>
          </a:p>
        </p:txBody>
      </p:sp>
      <p:pic>
        <p:nvPicPr>
          <p:cNvPr id="4" name="Содержимое 3" descr="сх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838200"/>
            <a:ext cx="6096000" cy="46482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762000"/>
            <a:ext cx="3465513" cy="5867400"/>
          </a:xfrm>
        </p:spPr>
        <p:txBody>
          <a:bodyPr>
            <a:normAutofit fontScale="70000" lnSpcReduction="20000"/>
          </a:bodyPr>
          <a:lstStyle/>
          <a:p>
            <a:r>
              <a:rPr lang="ru-RU" sz="4500" dirty="0" smtClean="0"/>
              <a:t>Словарь: </a:t>
            </a:r>
          </a:p>
          <a:p>
            <a:r>
              <a:rPr lang="ru-RU" sz="4500" dirty="0" smtClean="0"/>
              <a:t>широкие проспекты, длинные улицы;</a:t>
            </a:r>
          </a:p>
          <a:p>
            <a:r>
              <a:rPr lang="ru-RU" sz="4500" dirty="0" smtClean="0"/>
              <a:t>1 миллион 170 тысяч жителей;</a:t>
            </a:r>
          </a:p>
          <a:p>
            <a:r>
              <a:rPr lang="ru-RU" sz="4500" dirty="0" smtClean="0"/>
              <a:t>многоэтажный;</a:t>
            </a:r>
          </a:p>
          <a:p>
            <a:r>
              <a:rPr lang="ru-RU" sz="4500" dirty="0" smtClean="0"/>
              <a:t>много парков, скверов;</a:t>
            </a:r>
          </a:p>
          <a:p>
            <a:r>
              <a:rPr lang="ru-RU" sz="4500" dirty="0" smtClean="0"/>
              <a:t>набережная реки …;</a:t>
            </a:r>
          </a:p>
          <a:p>
            <a:r>
              <a:rPr lang="ru-RU" sz="4500" dirty="0" smtClean="0"/>
              <a:t>достопримечательности.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18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 уроку\IMG_319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</p:spPr>
      </p:pic>
      <p:pic>
        <p:nvPicPr>
          <p:cNvPr id="2051" name="Picture 3" descr="C:\Users\1\Desktop\К уроку\IMG_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58000"/>
            <a:ext cx="5405278" cy="3600000"/>
          </a:xfrm>
          <a:prstGeom prst="rect">
            <a:avLst/>
          </a:prstGeom>
          <a:noFill/>
        </p:spPr>
      </p:pic>
      <p:pic>
        <p:nvPicPr>
          <p:cNvPr id="2052" name="Picture 4" descr="C:\Users\1\Downloads\космич.муз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124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Трамваи </a:t>
            </a:r>
            <a:endParaRPr lang="ru-RU" dirty="0"/>
          </a:p>
        </p:txBody>
      </p:sp>
      <p:pic>
        <p:nvPicPr>
          <p:cNvPr id="4" name="Содержимое 3" descr="трамв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2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Автобусы </a:t>
            </a:r>
            <a:endParaRPr lang="ru-RU" dirty="0"/>
          </a:p>
        </p:txBody>
      </p:sp>
      <p:pic>
        <p:nvPicPr>
          <p:cNvPr id="4" name="Содержимое 3" descr="автоб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3914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– пешеходы.</a:t>
            </a:r>
            <a:endParaRPr lang="ru-RU" dirty="0"/>
          </a:p>
        </p:txBody>
      </p:sp>
      <p:pic>
        <p:nvPicPr>
          <p:cNvPr id="4" name="Содержимое 3" descr="IMG_4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153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Мы – пассажиры.</a:t>
            </a:r>
            <a:endParaRPr lang="ru-RU" dirty="0"/>
          </a:p>
        </p:txBody>
      </p:sp>
      <p:pic>
        <p:nvPicPr>
          <p:cNvPr id="3074" name="Picture 2" descr="D:\№115\3 класс\Зоопарк 3 кл\IMG_4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9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38100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Пешеходный переход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30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Кто правильно переходит дорогу?</a:t>
            </a:r>
            <a:endParaRPr lang="ru-RU" sz="3600" dirty="0"/>
          </a:p>
        </p:txBody>
      </p:sp>
      <p:pic>
        <p:nvPicPr>
          <p:cNvPr id="5" name="Picture 4" descr="кеун 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964" y="609600"/>
            <a:ext cx="513143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397</TotalTime>
  <Words>119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Волна</vt:lpstr>
      <vt:lpstr>ГБС(К)ОУ школа-интернат№115г.о.Самара</vt:lpstr>
      <vt:lpstr>Презентация PowerPoint</vt:lpstr>
      <vt:lpstr>Город  Самара</vt:lpstr>
      <vt:lpstr>Презентация PowerPoint</vt:lpstr>
      <vt:lpstr>Трамваи </vt:lpstr>
      <vt:lpstr>Автобусы </vt:lpstr>
      <vt:lpstr>Мы – пешеходы.</vt:lpstr>
      <vt:lpstr>Мы – пассажиры.</vt:lpstr>
      <vt:lpstr>Пешеходный переход</vt:lpstr>
      <vt:lpstr>О чём говорит светофор ?</vt:lpstr>
      <vt:lpstr>Найди ошибку.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в городе</dc:title>
  <dc:creator>Галя</dc:creator>
  <cp:lastModifiedBy>Uchitel</cp:lastModifiedBy>
  <cp:revision>26</cp:revision>
  <dcterms:created xsi:type="dcterms:W3CDTF">2014-10-09T17:35:24Z</dcterms:created>
  <dcterms:modified xsi:type="dcterms:W3CDTF">2014-11-15T11:02:32Z</dcterms:modified>
</cp:coreProperties>
</file>